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18" r:id="rId2"/>
    <p:sldId id="373" r:id="rId3"/>
    <p:sldId id="383" r:id="rId4"/>
    <p:sldId id="384" r:id="rId5"/>
    <p:sldId id="385" r:id="rId6"/>
    <p:sldId id="386" r:id="rId7"/>
    <p:sldId id="389" r:id="rId8"/>
    <p:sldId id="388" r:id="rId9"/>
    <p:sldId id="387" r:id="rId10"/>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73">
          <p15:clr>
            <a:srgbClr val="A4A3A4"/>
          </p15:clr>
        </p15:guide>
        <p15:guide id="2" pos="222">
          <p15:clr>
            <a:srgbClr val="A4A3A4"/>
          </p15:clr>
        </p15:guide>
        <p15:guide id="3" pos="2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9CF"/>
    <a:srgbClr val="005B9D"/>
    <a:srgbClr val="92278F"/>
    <a:srgbClr val="00A0AF"/>
    <a:srgbClr val="33ADAC"/>
    <a:srgbClr val="007A60"/>
    <a:srgbClr val="04A64B"/>
    <a:srgbClr val="A89900"/>
    <a:srgbClr val="A37C28"/>
    <a:srgbClr val="D95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4" autoAdjust="0"/>
    <p:restoredTop sz="94957" autoAdjust="0"/>
  </p:normalViewPr>
  <p:slideViewPr>
    <p:cSldViewPr snapToGrid="0" snapToObjects="1">
      <p:cViewPr varScale="1">
        <p:scale>
          <a:sx n="93" d="100"/>
          <a:sy n="93" d="100"/>
        </p:scale>
        <p:origin x="1600" y="208"/>
      </p:cViewPr>
      <p:guideLst>
        <p:guide orient="horz" pos="4273"/>
        <p:guide pos="222"/>
        <p:guide pos="2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6EF689-7036-0540-A504-1A1924F50CF0}" type="datetimeFigureOut">
              <a:rPr lang="en-US" smtClean="0">
                <a:latin typeface="Calibri"/>
              </a:rPr>
              <a:t>2/3/21</a:t>
            </a:fld>
            <a:endParaRPr lang="en-US" dirty="0">
              <a:latin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52D899-6E7B-2B4F-B722-AA1F6F1C9D8D}" type="slidenum">
              <a:rPr lang="en-US" smtClean="0">
                <a:latin typeface="Calibri"/>
              </a:rPr>
              <a:t>‹nr.›</a:t>
            </a:fld>
            <a:endParaRPr lang="en-US" dirty="0">
              <a:latin typeface="Calibri"/>
            </a:endParaRPr>
          </a:p>
        </p:txBody>
      </p:sp>
    </p:spTree>
    <p:extLst>
      <p:ext uri="{BB962C8B-B14F-4D97-AF65-F5344CB8AC3E}">
        <p14:creationId xmlns:p14="http://schemas.microsoft.com/office/powerpoint/2010/main" val="3096870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a:defRPr>
            </a:lvl1pPr>
          </a:lstStyle>
          <a:p>
            <a:fld id="{60201E16-7309-405E-810B-5FCA9AFDD10F}" type="datetime1">
              <a:rPr lang="nl-NL" smtClean="0"/>
              <a:pPr/>
              <a:t>03-02-2021</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a:defRPr>
            </a:lvl1pPr>
          </a:lstStyle>
          <a:p>
            <a:fld id="{E4074B61-66BF-48FA-BB78-F79AE791C4D7}" type="slidenum">
              <a:rPr lang="nl-NL" smtClean="0"/>
              <a:pPr/>
              <a:t>‹nr.›</a:t>
            </a:fld>
            <a:endParaRPr lang="nl-NL" dirty="0"/>
          </a:p>
        </p:txBody>
      </p:sp>
    </p:spTree>
    <p:extLst>
      <p:ext uri="{BB962C8B-B14F-4D97-AF65-F5344CB8AC3E}">
        <p14:creationId xmlns:p14="http://schemas.microsoft.com/office/powerpoint/2010/main" val="32290548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twee regels">
    <p:spTree>
      <p:nvGrpSpPr>
        <p:cNvPr id="1" name=""/>
        <p:cNvGrpSpPr/>
        <p:nvPr/>
      </p:nvGrpSpPr>
      <p:grpSpPr>
        <a:xfrm>
          <a:off x="0" y="0"/>
          <a:ext cx="0" cy="0"/>
          <a:chOff x="0" y="0"/>
          <a:chExt cx="0" cy="0"/>
        </a:xfrm>
      </p:grpSpPr>
      <p:grpSp>
        <p:nvGrpSpPr>
          <p:cNvPr id="10" name="Groeperen 9"/>
          <p:cNvGrpSpPr>
            <a:grpSpLocks/>
          </p:cNvGrpSpPr>
          <p:nvPr userDrawn="1"/>
        </p:nvGrpSpPr>
        <p:grpSpPr bwMode="auto">
          <a:xfrm>
            <a:off x="360365" y="360363"/>
            <a:ext cx="7235825" cy="1204912"/>
            <a:chOff x="428625" y="406400"/>
            <a:chExt cx="7236336" cy="1204913"/>
          </a:xfrm>
        </p:grpSpPr>
        <p:sp>
          <p:nvSpPr>
            <p:cNvPr id="11" name="Vrije vorm 10"/>
            <p:cNvSpPr/>
            <p:nvPr/>
          </p:nvSpPr>
          <p:spPr>
            <a:xfrm>
              <a:off x="936661" y="1512888"/>
              <a:ext cx="196864" cy="98425"/>
            </a:xfrm>
            <a:custGeom>
              <a:avLst/>
              <a:gdLst>
                <a:gd name="connsiteX0" fmla="*/ 0 w 196850"/>
                <a:gd name="connsiteY0" fmla="*/ 3175 h 98425"/>
                <a:gd name="connsiteX1" fmla="*/ 95250 w 196850"/>
                <a:gd name="connsiteY1" fmla="*/ 98425 h 98425"/>
                <a:gd name="connsiteX2" fmla="*/ 196850 w 196850"/>
                <a:gd name="connsiteY2" fmla="*/ 0 h 98425"/>
                <a:gd name="connsiteX3" fmla="*/ 0 w 196850"/>
                <a:gd name="connsiteY3" fmla="*/ 3175 h 98425"/>
              </a:gdLst>
              <a:ahLst/>
              <a:cxnLst>
                <a:cxn ang="0">
                  <a:pos x="connsiteX0" y="connsiteY0"/>
                </a:cxn>
                <a:cxn ang="0">
                  <a:pos x="connsiteX1" y="connsiteY1"/>
                </a:cxn>
                <a:cxn ang="0">
                  <a:pos x="connsiteX2" y="connsiteY2"/>
                </a:cxn>
                <a:cxn ang="0">
                  <a:pos x="connsiteX3" y="connsiteY3"/>
                </a:cxn>
              </a:cxnLst>
              <a:rect l="l" t="t" r="r" b="b"/>
              <a:pathLst>
                <a:path w="196850" h="98425">
                  <a:moveTo>
                    <a:pt x="0" y="3175"/>
                  </a:moveTo>
                  <a:lnTo>
                    <a:pt x="95250" y="98425"/>
                  </a:lnTo>
                  <a:lnTo>
                    <a:pt x="196850" y="0"/>
                  </a:lnTo>
                  <a:lnTo>
                    <a:pt x="0" y="3175"/>
                  </a:lnTo>
                  <a:close/>
                </a:path>
              </a:pathLst>
            </a:custGeom>
            <a:solidFill>
              <a:srgbClr val="0089CF">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dirty="0">
                <a:solidFill>
                  <a:srgbClr val="FFFFFF"/>
                </a:solidFill>
                <a:latin typeface="Calibri"/>
                <a:ea typeface="ＭＳ Ｐゴシック" charset="-128"/>
              </a:endParaRPr>
            </a:p>
          </p:txBody>
        </p:sp>
        <p:sp>
          <p:nvSpPr>
            <p:cNvPr id="12" name="Rechthoek 11"/>
            <p:cNvSpPr/>
            <p:nvPr/>
          </p:nvSpPr>
          <p:spPr>
            <a:xfrm>
              <a:off x="428625" y="406400"/>
              <a:ext cx="6853721" cy="1112838"/>
            </a:xfrm>
            <a:prstGeom prst="rect">
              <a:avLst/>
            </a:prstGeom>
            <a:solidFill>
              <a:srgbClr val="0089C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dirty="0">
                <a:solidFill>
                  <a:srgbClr val="FFFFFF"/>
                </a:solidFill>
                <a:latin typeface="Calibri"/>
                <a:ea typeface="ＭＳ Ｐゴシック" charset="-128"/>
              </a:endParaRPr>
            </a:p>
          </p:txBody>
        </p:sp>
        <p:sp>
          <p:nvSpPr>
            <p:cNvPr id="13" name="Titel 1"/>
            <p:cNvSpPr txBox="1">
              <a:spLocks/>
            </p:cNvSpPr>
            <p:nvPr/>
          </p:nvSpPr>
          <p:spPr>
            <a:xfrm>
              <a:off x="428625" y="406400"/>
              <a:ext cx="7236336" cy="1108076"/>
            </a:xfrm>
            <a:prstGeom prst="rect">
              <a:avLst/>
            </a:prstGeom>
          </p:spPr>
          <p:txBody>
            <a:bodyPr lIns="0" tIns="0" rIns="0" bIns="0" anchor="ctr"/>
            <a:lstStyle>
              <a:lvl1pPr algn="l">
                <a:lnSpc>
                  <a:spcPts val="3300"/>
                </a:lnSpc>
                <a:defRPr cap="all">
                  <a:solidFill>
                    <a:schemeClr val="bg1"/>
                  </a:solidFill>
                </a:defRPr>
              </a:lvl1pPr>
            </a:lstStyle>
            <a:p>
              <a:pPr marL="270000" defTabSz="457200" eaLnBrk="0" hangingPunct="0">
                <a:lnSpc>
                  <a:spcPts val="3800"/>
                </a:lnSpc>
                <a:spcBef>
                  <a:spcPts val="0"/>
                </a:spcBef>
                <a:defRPr/>
              </a:pPr>
              <a:endParaRPr lang="nl-NL" sz="4400" dirty="0">
                <a:latin typeface="Calibri"/>
                <a:cs typeface="Calibri"/>
              </a:endParaRPr>
            </a:p>
          </p:txBody>
        </p:sp>
      </p:grpSp>
      <p:sp>
        <p:nvSpPr>
          <p:cNvPr id="19"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20"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14" name="Afbeelding 13"/>
          <p:cNvPicPr>
            <a:picLocks noChangeAspect="1"/>
          </p:cNvPicPr>
          <p:nvPr userDrawn="1"/>
        </p:nvPicPr>
        <p:blipFill>
          <a:blip r:embed="rId2"/>
          <a:stretch>
            <a:fillRect/>
          </a:stretch>
        </p:blipFill>
        <p:spPr>
          <a:xfrm>
            <a:off x="6589528" y="5896327"/>
            <a:ext cx="2159187" cy="642585"/>
          </a:xfrm>
          <a:prstGeom prst="rect">
            <a:avLst/>
          </a:prstGeom>
        </p:spPr>
      </p:pic>
      <p:sp>
        <p:nvSpPr>
          <p:cNvPr id="5" name="Titel 4">
            <a:extLst>
              <a:ext uri="{FF2B5EF4-FFF2-40B4-BE49-F238E27FC236}">
                <a16:creationId xmlns:a16="http://schemas.microsoft.com/office/drawing/2014/main" id="{DE479B93-D3FA-114E-AF09-BAC93F6101B4}"/>
              </a:ext>
            </a:extLst>
          </p:cNvPr>
          <p:cNvSpPr>
            <a:spLocks noGrp="1"/>
          </p:cNvSpPr>
          <p:nvPr>
            <p:ph type="title" hasCustomPrompt="1"/>
          </p:nvPr>
        </p:nvSpPr>
        <p:spPr>
          <a:xfrm>
            <a:off x="360365" y="360363"/>
            <a:ext cx="6853237" cy="1106487"/>
          </a:xfrm>
          <a:prstGeom prst="rect">
            <a:avLst/>
          </a:prstGeom>
        </p:spPr>
        <p:txBody>
          <a:bodyPr anchor="ctr"/>
          <a:lstStyle>
            <a:lvl1pPr marL="144000" algn="l">
              <a:lnSpc>
                <a:spcPct val="100000"/>
              </a:lnSpc>
              <a:defRPr sz="3600">
                <a:solidFill>
                  <a:schemeClr val="bg1"/>
                </a:solidFill>
                <a:latin typeface="Calibri" panose="020F0502020204030204" pitchFamily="34" charset="0"/>
                <a:cs typeface="Calibri" panose="020F0502020204030204" pitchFamily="34" charset="0"/>
              </a:defRPr>
            </a:lvl1pPr>
          </a:lstStyle>
          <a:p>
            <a:r>
              <a:rPr lang="nl-NL" dirty="0"/>
              <a:t>KLIK OM STIJL TE BEWERKEN</a:t>
            </a:r>
          </a:p>
        </p:txBody>
      </p:sp>
    </p:spTree>
    <p:extLst>
      <p:ext uri="{BB962C8B-B14F-4D97-AF65-F5344CB8AC3E}">
        <p14:creationId xmlns:p14="http://schemas.microsoft.com/office/powerpoint/2010/main" val="196062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04A64B">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04A64B">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007A60">
              <a:alpha val="89804"/>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Tekstvlak past zich aan de hoeveelheid tekst</a:t>
            </a:r>
          </a:p>
        </p:txBody>
      </p:sp>
      <p:sp>
        <p:nvSpPr>
          <p:cNvPr id="19" name="KopieerBalk"/>
          <p:cNvSpPr/>
          <p:nvPr userDrawn="1"/>
        </p:nvSpPr>
        <p:spPr>
          <a:xfrm>
            <a:off x="908602" y="1568448"/>
            <a:ext cx="144016" cy="147600"/>
          </a:xfrm>
          <a:prstGeom prst="rtTriangle">
            <a:avLst/>
          </a:prstGeom>
          <a:solidFill>
            <a:srgbClr val="007A6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007A6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007A6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007A6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6" name="Afbeelding 5">
            <a:extLst>
              <a:ext uri="{FF2B5EF4-FFF2-40B4-BE49-F238E27FC236}">
                <a16:creationId xmlns:a16="http://schemas.microsoft.com/office/drawing/2014/main" id="{E40E2435-E63D-1B47-8661-79333206DEC7}"/>
              </a:ext>
            </a:extLst>
          </p:cNvPr>
          <p:cNvPicPr>
            <a:picLocks noChangeAspect="1"/>
          </p:cNvPicPr>
          <p:nvPr userDrawn="1"/>
        </p:nvPicPr>
        <p:blipFill>
          <a:blip r:embed="rId2"/>
          <a:stretch>
            <a:fillRect/>
          </a:stretch>
        </p:blipFill>
        <p:spPr>
          <a:xfrm>
            <a:off x="5635693" y="6033746"/>
            <a:ext cx="3311751" cy="620327"/>
          </a:xfrm>
          <a:prstGeom prst="rect">
            <a:avLst/>
          </a:prstGeom>
        </p:spPr>
      </p:pic>
    </p:spTree>
    <p:extLst>
      <p:ext uri="{BB962C8B-B14F-4D97-AF65-F5344CB8AC3E}">
        <p14:creationId xmlns:p14="http://schemas.microsoft.com/office/powerpoint/2010/main" val="276430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33ADAC">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33ADAC">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00A0AF"/>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Tekstvlak past zich aan de hoeveelheid tekst</a:t>
            </a:r>
          </a:p>
        </p:txBody>
      </p:sp>
      <p:sp>
        <p:nvSpPr>
          <p:cNvPr id="19" name="KopieerBalk"/>
          <p:cNvSpPr/>
          <p:nvPr userDrawn="1"/>
        </p:nvSpPr>
        <p:spPr>
          <a:xfrm>
            <a:off x="908602" y="1568448"/>
            <a:ext cx="144016" cy="147600"/>
          </a:xfrm>
          <a:prstGeom prst="rtTriangle">
            <a:avLst/>
          </a:prstGeom>
          <a:solidFill>
            <a:srgbClr val="00A0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00A0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00A0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00A0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6" name="Afbeelding 5">
            <a:extLst>
              <a:ext uri="{FF2B5EF4-FFF2-40B4-BE49-F238E27FC236}">
                <a16:creationId xmlns:a16="http://schemas.microsoft.com/office/drawing/2014/main" id="{E40E2435-E63D-1B47-8661-79333206DEC7}"/>
              </a:ext>
            </a:extLst>
          </p:cNvPr>
          <p:cNvPicPr>
            <a:picLocks noChangeAspect="1"/>
          </p:cNvPicPr>
          <p:nvPr userDrawn="1"/>
        </p:nvPicPr>
        <p:blipFill>
          <a:blip r:embed="rId2"/>
          <a:stretch>
            <a:fillRect/>
          </a:stretch>
        </p:blipFill>
        <p:spPr>
          <a:xfrm>
            <a:off x="5650435" y="6036507"/>
            <a:ext cx="3282265" cy="614804"/>
          </a:xfrm>
          <a:prstGeom prst="rect">
            <a:avLst/>
          </a:prstGeom>
        </p:spPr>
      </p:pic>
    </p:spTree>
    <p:extLst>
      <p:ext uri="{BB962C8B-B14F-4D97-AF65-F5344CB8AC3E}">
        <p14:creationId xmlns:p14="http://schemas.microsoft.com/office/powerpoint/2010/main" val="90667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twee regel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0" y="0"/>
            <a:ext cx="9144000" cy="6858000"/>
          </a:xfrm>
        </p:spPr>
        <p:txBody>
          <a:bodyPr rtlCol="0">
            <a:normAutofit/>
          </a:bodyPr>
          <a:lstStyle>
            <a:lvl1pPr marL="0" marR="0" indent="0" algn="l" defTabSz="914400" rtl="0" eaLnBrk="1" fontAlgn="auto" latinLnBrk="0" hangingPunct="1">
              <a:lnSpc>
                <a:spcPts val="1500"/>
              </a:lnSpc>
              <a:spcBef>
                <a:spcPts val="0"/>
              </a:spcBef>
              <a:spcAft>
                <a:spcPts val="0"/>
              </a:spcAft>
              <a:buClrTx/>
              <a:buSzTx/>
              <a:buFont typeface="Arial" pitchFamily="34" charset="0"/>
              <a:buNone/>
              <a:tabLst/>
              <a:defRPr sz="1600">
                <a:solidFill>
                  <a:srgbClr val="FF0000"/>
                </a:solidFill>
              </a:defRPr>
            </a:lvl1pPr>
          </a:lstStyle>
          <a:p>
            <a:pPr lvl="0"/>
            <a:r>
              <a:rPr lang="en-US" noProof="0" dirty="0" err="1"/>
              <a:t>Klik</a:t>
            </a:r>
            <a:r>
              <a:rPr lang="en-US" noProof="0" dirty="0"/>
              <a:t> op het </a:t>
            </a:r>
            <a:r>
              <a:rPr lang="en-US" noProof="0" dirty="0" err="1"/>
              <a:t>ikoon</a:t>
            </a:r>
            <a:r>
              <a:rPr lang="en-US" noProof="0" dirty="0"/>
              <a:t> om de </a:t>
            </a:r>
            <a:r>
              <a:rPr lang="en-US" noProof="0" dirty="0" err="1"/>
              <a:t>afbeelding</a:t>
            </a:r>
            <a:r>
              <a:rPr lang="en-US" noProof="0" dirty="0"/>
              <a:t> </a:t>
            </a:r>
            <a:r>
              <a:rPr lang="en-US" noProof="0" dirty="0" err="1"/>
              <a:t>te</a:t>
            </a:r>
            <a:r>
              <a:rPr lang="en-US" noProof="0" dirty="0"/>
              <a:t> </a:t>
            </a:r>
            <a:r>
              <a:rPr lang="en-US" noProof="0" dirty="0" err="1"/>
              <a:t>plaatsen</a:t>
            </a:r>
            <a:r>
              <a:rPr lang="en-US" noProof="0" dirty="0"/>
              <a:t> </a:t>
            </a:r>
            <a:endParaRPr lang="nl-NL" noProof="0" dirty="0"/>
          </a:p>
        </p:txBody>
      </p:sp>
    </p:spTree>
    <p:extLst>
      <p:ext uri="{BB962C8B-B14F-4D97-AF65-F5344CB8AC3E}">
        <p14:creationId xmlns:p14="http://schemas.microsoft.com/office/powerpoint/2010/main" val="203783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co">
    <p:bg>
      <p:bgPr>
        <a:solidFill>
          <a:schemeClr val="tx1"/>
        </a:solid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1" hasCustomPrompt="1"/>
          </p:nvPr>
        </p:nvSpPr>
        <p:spPr>
          <a:xfrm>
            <a:off x="0" y="0"/>
            <a:ext cx="9144000" cy="6858000"/>
          </a:xfrm>
          <a:noFill/>
        </p:spPr>
        <p:txBody>
          <a:bodyPr/>
          <a:lstStyle>
            <a:lvl1pPr>
              <a:defRPr baseline="0">
                <a:solidFill>
                  <a:schemeClr val="bg1"/>
                </a:solidFill>
              </a:defRPr>
            </a:lvl1pPr>
          </a:lstStyle>
          <a:p>
            <a:r>
              <a:rPr lang="nl-NL" dirty="0"/>
              <a:t>Klik op het </a:t>
            </a:r>
            <a:r>
              <a:rPr lang="nl-NL" dirty="0" err="1"/>
              <a:t>ikoon</a:t>
            </a:r>
            <a:r>
              <a:rPr lang="nl-NL" dirty="0"/>
              <a:t> om de afbeelding te wijzigen</a:t>
            </a:r>
          </a:p>
        </p:txBody>
      </p:sp>
    </p:spTree>
    <p:extLst>
      <p:ext uri="{BB962C8B-B14F-4D97-AF65-F5344CB8AC3E}">
        <p14:creationId xmlns:p14="http://schemas.microsoft.com/office/powerpoint/2010/main" val="131774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dia">
    <p:spTree>
      <p:nvGrpSpPr>
        <p:cNvPr id="1" name=""/>
        <p:cNvGrpSpPr/>
        <p:nvPr/>
      </p:nvGrpSpPr>
      <p:grpSpPr>
        <a:xfrm>
          <a:off x="0" y="0"/>
          <a:ext cx="0" cy="0"/>
          <a:chOff x="0" y="0"/>
          <a:chExt cx="0" cy="0"/>
        </a:xfrm>
      </p:grpSpPr>
      <p:sp>
        <p:nvSpPr>
          <p:cNvPr id="2" name="Titel 1"/>
          <p:cNvSpPr>
            <a:spLocks noGrp="1"/>
          </p:cNvSpPr>
          <p:nvPr>
            <p:ph type="ctrTitle"/>
          </p:nvPr>
        </p:nvSpPr>
        <p:spPr>
          <a:xfrm>
            <a:off x="107950" y="145470"/>
            <a:ext cx="8928000"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ctr" anchorCtr="0">
            <a:noAutofit/>
          </a:bodyPr>
          <a:lstStyle>
            <a:lvl1pPr algn="l">
              <a:lnSpc>
                <a:spcPts val="3200"/>
              </a:lnSpc>
              <a:defRPr sz="3200" cap="all" baseline="0">
                <a:solidFill>
                  <a:schemeClr val="bg1"/>
                </a:solidFill>
                <a:latin typeface="Calibri"/>
              </a:defRPr>
            </a:lvl1pPr>
          </a:lstStyle>
          <a:p>
            <a:r>
              <a:rPr lang="nl-NL"/>
              <a:t>Klik om stijl te bewerken</a:t>
            </a:r>
            <a:endParaRPr lang="nl-NL" dirty="0"/>
          </a:p>
        </p:txBody>
      </p:sp>
      <p:sp>
        <p:nvSpPr>
          <p:cNvPr id="7" name="Driehoekje"/>
          <p:cNvSpPr/>
          <p:nvPr userDrawn="1"/>
        </p:nvSpPr>
        <p:spPr>
          <a:xfrm flipV="1">
            <a:off x="661472" y="122484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4" name="Tijdelijke aanduiding voor tekst 13"/>
          <p:cNvSpPr>
            <a:spLocks noGrp="1"/>
          </p:cNvSpPr>
          <p:nvPr>
            <p:ph type="body" sz="quarter" idx="10" hasCustomPrompt="1"/>
          </p:nvPr>
        </p:nvSpPr>
        <p:spPr>
          <a:xfrm>
            <a:off x="322907" y="1440000"/>
            <a:ext cx="8461093" cy="4968000"/>
          </a:xfrm>
        </p:spPr>
        <p:txBody>
          <a:bodyPr lIns="0" tIns="0" rIns="0" bIns="0">
            <a:noAutofit/>
          </a:bodyPr>
          <a:lstStyle>
            <a:lvl1pPr marL="270000" indent="0">
              <a:spcBef>
                <a:spcPts val="600"/>
              </a:spcBef>
              <a:buNone/>
              <a:defRPr sz="2600"/>
            </a:lvl1pPr>
            <a:lvl2pPr marL="270000" indent="-270000">
              <a:spcBef>
                <a:spcPts val="600"/>
              </a:spcBef>
              <a:buClr>
                <a:srgbClr val="0089CF"/>
              </a:buClr>
              <a:buSzPct val="80000"/>
              <a:buFont typeface="Wingdings" charset="2"/>
              <a:buChar char="§"/>
              <a:defRPr sz="2400"/>
            </a:lvl2pPr>
            <a:lvl3pPr marL="540000" indent="-270000">
              <a:spcBef>
                <a:spcPts val="600"/>
              </a:spcBef>
              <a:buClr>
                <a:srgbClr val="0089CF"/>
              </a:buClr>
              <a:buSzPct val="80000"/>
              <a:buFont typeface="Wingdings" charset="2"/>
              <a:buChar char="§"/>
              <a:defRPr sz="2000"/>
            </a:lvl3pPr>
            <a:lvl4pPr marL="809625" indent="-270000">
              <a:spcBef>
                <a:spcPts val="600"/>
              </a:spcBef>
              <a:buClr>
                <a:srgbClr val="0089CF"/>
              </a:buClr>
              <a:buSzPct val="80000"/>
              <a:buFont typeface="Wingdings" charset="2"/>
              <a:buChar char="§"/>
              <a:defRPr sz="2000" baseline="0"/>
            </a:lvl4pPr>
            <a:lvl5pPr marL="1080000" indent="-270000">
              <a:spcBef>
                <a:spcPts val="600"/>
              </a:spcBef>
              <a:buClr>
                <a:srgbClr val="0089CF"/>
              </a:buClr>
              <a:buSzPct val="80000"/>
              <a:buFont typeface="Wingdings" charset="2"/>
              <a:buChar char="§"/>
              <a:defRPr sz="2000"/>
            </a:lvl5p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12" descr="VU_NL_400px-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2" y="6237288"/>
            <a:ext cx="1033463"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000000"/>
                </a:solidFill>
                <a:latin typeface="Calibri"/>
              </a:defRPr>
            </a:lvl1pPr>
          </a:lstStyle>
          <a:p>
            <a:r>
              <a:rPr lang="nl-NL"/>
              <a:t>Hoorcollege rechtsvergelijking Van de Bunt</a:t>
            </a:r>
            <a:endParaRPr lang="nl-NL" dirty="0"/>
          </a:p>
        </p:txBody>
      </p:sp>
      <p:sp>
        <p:nvSpPr>
          <p:cNvPr id="12"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000000"/>
                </a:solidFill>
                <a:latin typeface="Calibri"/>
              </a:defRPr>
            </a:lvl1pPr>
          </a:lstStyle>
          <a:p>
            <a:fld id="{16CC70A2-6B8C-4FE8-A4AE-E466C9B2130C}" type="slidenum">
              <a:rPr lang="nl-NL" smtClean="0"/>
              <a:pPr/>
              <a:t>‹nr.›</a:t>
            </a:fld>
            <a:endParaRPr lang="nl-NL" dirty="0"/>
          </a:p>
        </p:txBody>
      </p:sp>
    </p:spTree>
    <p:extLst>
      <p:ext uri="{BB962C8B-B14F-4D97-AF65-F5344CB8AC3E}">
        <p14:creationId xmlns:p14="http://schemas.microsoft.com/office/powerpoint/2010/main" val="16538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VU tekstdia met logo">
    <p:spTree>
      <p:nvGrpSpPr>
        <p:cNvPr id="1" name=""/>
        <p:cNvGrpSpPr/>
        <p:nvPr/>
      </p:nvGrpSpPr>
      <p:grpSpPr>
        <a:xfrm>
          <a:off x="0" y="0"/>
          <a:ext cx="0" cy="0"/>
          <a:chOff x="0" y="0"/>
          <a:chExt cx="0" cy="0"/>
        </a:xfrm>
      </p:grpSpPr>
      <p:grpSp>
        <p:nvGrpSpPr>
          <p:cNvPr id="8" name="Groeperen 14"/>
          <p:cNvGrpSpPr>
            <a:grpSpLocks/>
          </p:cNvGrpSpPr>
          <p:nvPr userDrawn="1"/>
        </p:nvGrpSpPr>
        <p:grpSpPr bwMode="auto">
          <a:xfrm>
            <a:off x="-28575" y="6381750"/>
            <a:ext cx="5392738" cy="503239"/>
            <a:chOff x="-27963" y="6381328"/>
            <a:chExt cx="5392126" cy="504056"/>
          </a:xfrm>
        </p:grpSpPr>
        <p:sp>
          <p:nvSpPr>
            <p:cNvPr id="9" name="Slide Number Placeholder 3"/>
            <p:cNvSpPr txBox="1">
              <a:spLocks/>
            </p:cNvSpPr>
            <p:nvPr userDrawn="1"/>
          </p:nvSpPr>
          <p:spPr bwMode="auto">
            <a:xfrm>
              <a:off x="-27963" y="6381328"/>
              <a:ext cx="611119" cy="50405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76662F47-1888-F84B-8E2D-EF5A159B11F8}" type="slidenum">
                <a:rPr lang="nl-NL" sz="1200" smtClean="0">
                  <a:solidFill>
                    <a:schemeClr val="bg1"/>
                  </a:solidFill>
                  <a:latin typeface="Calibri" charset="0"/>
                  <a:cs typeface="Calibri" charset="0"/>
                </a:rPr>
                <a:pPr eaLnBrk="1" hangingPunct="1">
                  <a:spcBef>
                    <a:spcPct val="20000"/>
                  </a:spcBef>
                  <a:defRPr/>
                </a:pPr>
                <a:t>‹nr.›</a:t>
              </a:fld>
              <a:endParaRPr lang="nl-NL" sz="1200" dirty="0">
                <a:solidFill>
                  <a:schemeClr val="bg1"/>
                </a:solidFill>
                <a:latin typeface="Calibri" charset="0"/>
                <a:cs typeface="Calibri" charset="0"/>
              </a:endParaRPr>
            </a:p>
          </p:txBody>
        </p:sp>
        <p:sp>
          <p:nvSpPr>
            <p:cNvPr id="11" name="Footer Placeholder 2"/>
            <p:cNvSpPr txBox="1">
              <a:spLocks/>
            </p:cNvSpPr>
            <p:nvPr userDrawn="1"/>
          </p:nvSpPr>
          <p:spPr bwMode="auto">
            <a:xfrm>
              <a:off x="683156" y="6381328"/>
              <a:ext cx="4681007" cy="4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chemeClr val="bg1"/>
                  </a:solidFill>
                  <a:latin typeface="Calibri" charset="0"/>
                  <a:cs typeface="Calibri" charset="0"/>
                </a:rPr>
                <a:t>Het begint met een idee</a:t>
              </a:r>
            </a:p>
          </p:txBody>
        </p:sp>
      </p:grpSp>
      <p:pic>
        <p:nvPicPr>
          <p:cNvPr id="12" name="Afbeelding 12" descr="VU_NL_400px-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2" y="6237288"/>
            <a:ext cx="1033463"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3"/>
          <p:cNvSpPr txBox="1">
            <a:spLocks/>
          </p:cNvSpPr>
          <p:nvPr userDrawn="1"/>
        </p:nvSpPr>
        <p:spPr bwMode="auto">
          <a:xfrm>
            <a:off x="0" y="6524626"/>
            <a:ext cx="611188" cy="3333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C97BC3CE-C4F1-7E45-893D-9B3CDCA986DA}" type="slidenum">
              <a:rPr lang="nl-NL" sz="1200" smtClean="0">
                <a:solidFill>
                  <a:schemeClr val="bg1"/>
                </a:solidFill>
                <a:latin typeface="Calibri" charset="0"/>
                <a:cs typeface="Calibri" charset="0"/>
              </a:rPr>
              <a:pPr eaLnBrk="1" hangingPunct="1">
                <a:spcBef>
                  <a:spcPct val="20000"/>
                </a:spcBef>
                <a:defRPr/>
              </a:pPr>
              <a:t>‹nr.›</a:t>
            </a:fld>
            <a:endParaRPr lang="nl-NL" sz="1200" dirty="0">
              <a:solidFill>
                <a:schemeClr val="bg1"/>
              </a:solidFill>
              <a:latin typeface="Calibri" charset="0"/>
              <a:cs typeface="Calibri" charset="0"/>
            </a:endParaRPr>
          </a:p>
        </p:txBody>
      </p:sp>
      <p:sp>
        <p:nvSpPr>
          <p:cNvPr id="14" name="Footer Placeholder 2"/>
          <p:cNvSpPr txBox="1">
            <a:spLocks/>
          </p:cNvSpPr>
          <p:nvPr userDrawn="1"/>
        </p:nvSpPr>
        <p:spPr bwMode="auto">
          <a:xfrm>
            <a:off x="611190" y="6492876"/>
            <a:ext cx="47529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rgbClr val="FFFFFF"/>
                </a:solidFill>
                <a:latin typeface="Calibri" charset="0"/>
                <a:cs typeface="Calibri" charset="0"/>
              </a:rPr>
              <a:t>Het begint met een idee</a:t>
            </a:r>
          </a:p>
        </p:txBody>
      </p:sp>
      <p:sp>
        <p:nvSpPr>
          <p:cNvPr id="10" name="Tijdelijke aanduiding voor tekst 19"/>
          <p:cNvSpPr>
            <a:spLocks noGrp="1"/>
          </p:cNvSpPr>
          <p:nvPr>
            <p:ph type="body" sz="quarter" idx="17" hasCustomPrompt="1"/>
          </p:nvPr>
        </p:nvSpPr>
        <p:spPr>
          <a:xfrm>
            <a:off x="4283968" y="1555531"/>
            <a:ext cx="4536504" cy="4681757"/>
          </a:xfrm>
          <a:prstGeom prst="rect">
            <a:avLst/>
          </a:prstGeom>
        </p:spPr>
        <p:txBody>
          <a:bodyPr lIns="0" tIns="0" bIns="0">
            <a:noAutofit/>
          </a:bodyPr>
          <a:lstStyle>
            <a:lvl1pPr marL="270000" indent="0">
              <a:spcBef>
                <a:spcPts val="0"/>
              </a:spcBef>
              <a:buFontTx/>
              <a:buNone/>
              <a:defRPr sz="2600">
                <a:latin typeface="Calibri"/>
                <a:cs typeface="Calibri"/>
              </a:defRPr>
            </a:lvl1pPr>
            <a:lvl2pPr marL="270000" indent="-270000">
              <a:spcBef>
                <a:spcPts val="0"/>
              </a:spcBef>
              <a:buClr>
                <a:srgbClr val="0089CF"/>
              </a:buClr>
              <a:buFont typeface="Wingdings" charset="2"/>
              <a:buChar char="§"/>
              <a:defRPr sz="2600">
                <a:latin typeface="Calibri"/>
                <a:cs typeface="Calibri"/>
              </a:defRPr>
            </a:lvl2pPr>
            <a:lvl3pPr marL="536575" indent="-263525">
              <a:buClr>
                <a:srgbClr val="0089CF"/>
              </a:buClr>
              <a:buFont typeface="Calibri" panose="020F0502020204030204" pitchFamily="34" charset="0"/>
              <a:buChar char="&gt;"/>
              <a:defRPr>
                <a:latin typeface="Calibri"/>
                <a:cs typeface="Calibri"/>
              </a:defRPr>
            </a:lvl3pPr>
            <a:lvl4pPr marL="536575" indent="-263525">
              <a:buClr>
                <a:srgbClr val="0089CF"/>
              </a:buClr>
              <a:defRPr>
                <a:latin typeface="Calibri"/>
                <a:cs typeface="Calibri"/>
              </a:defRPr>
            </a:lvl4pPr>
            <a:lvl5pPr marL="536575" indent="-263525">
              <a:buClr>
                <a:srgbClr val="0089CF"/>
              </a:buClr>
              <a:defRPr>
                <a:latin typeface="Calibri"/>
                <a:cs typeface="Calibri"/>
              </a:defRPr>
            </a:lvl5p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afbeelding 2"/>
          <p:cNvSpPr>
            <a:spLocks noGrp="1"/>
          </p:cNvSpPr>
          <p:nvPr>
            <p:ph type="pic" sz="quarter" idx="18"/>
          </p:nvPr>
        </p:nvSpPr>
        <p:spPr>
          <a:xfrm>
            <a:off x="0" y="0"/>
            <a:ext cx="4052888" cy="6858000"/>
          </a:xfrm>
          <a:solidFill>
            <a:schemeClr val="bg1"/>
          </a:solidFill>
          <a:effectLst>
            <a:outerShdw blurRad="50800" dist="38100" dir="2700000" algn="tl" rotWithShape="0">
              <a:prstClr val="black">
                <a:alpha val="40000"/>
              </a:prstClr>
            </a:outerShdw>
          </a:effectLst>
        </p:spPr>
        <p:txBody>
          <a:bodyPr/>
          <a:lstStyle/>
          <a:p>
            <a:pPr lvl="0"/>
            <a:r>
              <a:rPr lang="nl-NL" noProof="0"/>
              <a:t>Klik op het pictogram als u een afbeelding wilt toevoegen</a:t>
            </a:r>
            <a:endParaRPr lang="nl-NL" noProof="0" dirty="0"/>
          </a:p>
        </p:txBody>
      </p:sp>
      <p:sp>
        <p:nvSpPr>
          <p:cNvPr id="15" name="Titel 1"/>
          <p:cNvSpPr>
            <a:spLocks noGrp="1"/>
          </p:cNvSpPr>
          <p:nvPr>
            <p:ph type="ctrTitle"/>
          </p:nvPr>
        </p:nvSpPr>
        <p:spPr>
          <a:xfrm>
            <a:off x="4206650" y="149650"/>
            <a:ext cx="4783365" cy="1080000"/>
          </a:xfrm>
          <a:prstGeom prst="rect">
            <a:avLst/>
          </a:prstGeom>
          <a:solidFill>
            <a:srgbClr val="0089CF">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nl-NL"/>
              <a:t>Klik om stijl te bewerken</a:t>
            </a:r>
            <a:endParaRPr lang="nl-NL" dirty="0"/>
          </a:p>
        </p:txBody>
      </p:sp>
      <p:sp>
        <p:nvSpPr>
          <p:cNvPr id="16" name="KopieerDriehoekje"/>
          <p:cNvSpPr>
            <a:spLocks noChangeAspect="1"/>
          </p:cNvSpPr>
          <p:nvPr userDrawn="1"/>
        </p:nvSpPr>
        <p:spPr>
          <a:xfrm flipV="1">
            <a:off x="4705350" y="1229650"/>
            <a:ext cx="216000" cy="108000"/>
          </a:xfrm>
          <a:prstGeom prst="triangle">
            <a:avLst/>
          </a:prstGeom>
          <a:solidFill>
            <a:srgbClr val="0089CF">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9"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baseline="0">
                <a:solidFill>
                  <a:srgbClr val="FFFFFF"/>
                </a:solidFill>
                <a:latin typeface="Calibri"/>
              </a:defRPr>
            </a:lvl1pPr>
          </a:lstStyle>
          <a:p>
            <a:r>
              <a:rPr lang="nl-NL"/>
              <a:t>Hoorcollege rechtsvergelijking Van de Bunt</a:t>
            </a:r>
            <a:endParaRPr lang="nl-NL" dirty="0"/>
          </a:p>
        </p:txBody>
      </p:sp>
      <p:sp>
        <p:nvSpPr>
          <p:cNvPr id="20"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spTree>
    <p:extLst>
      <p:ext uri="{BB962C8B-B14F-4D97-AF65-F5344CB8AC3E}">
        <p14:creationId xmlns:p14="http://schemas.microsoft.com/office/powerpoint/2010/main" val="35717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0089CF"/>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0089CF"/>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005B9D"/>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Tekstvlak past zich aan de hoeveelheid tekst</a:t>
            </a:r>
          </a:p>
        </p:txBody>
      </p:sp>
      <p:sp>
        <p:nvSpPr>
          <p:cNvPr id="19" name="KopieerBalk"/>
          <p:cNvSpPr/>
          <p:nvPr userDrawn="1"/>
        </p:nvSpPr>
        <p:spPr>
          <a:xfrm>
            <a:off x="908602" y="1568448"/>
            <a:ext cx="144016" cy="147600"/>
          </a:xfrm>
          <a:prstGeom prst="rtTriangle">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16" name="Afbeelding 15">
            <a:extLst>
              <a:ext uri="{FF2B5EF4-FFF2-40B4-BE49-F238E27FC236}">
                <a16:creationId xmlns:a16="http://schemas.microsoft.com/office/drawing/2014/main" id="{00F48158-9A7C-E048-98ED-7F02CE64CC09}"/>
              </a:ext>
            </a:extLst>
          </p:cNvPr>
          <p:cNvPicPr>
            <a:picLocks noChangeAspect="1"/>
          </p:cNvPicPr>
          <p:nvPr userDrawn="1"/>
        </p:nvPicPr>
        <p:blipFill>
          <a:blip r:embed="rId2"/>
          <a:stretch>
            <a:fillRect/>
          </a:stretch>
        </p:blipFill>
        <p:spPr>
          <a:xfrm>
            <a:off x="6589528" y="5896327"/>
            <a:ext cx="2159187" cy="642585"/>
          </a:xfrm>
          <a:prstGeom prst="rect">
            <a:avLst/>
          </a:prstGeom>
        </p:spPr>
      </p:pic>
    </p:spTree>
    <p:extLst>
      <p:ext uri="{BB962C8B-B14F-4D97-AF65-F5344CB8AC3E}">
        <p14:creationId xmlns:p14="http://schemas.microsoft.com/office/powerpoint/2010/main" val="20222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883FA0">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883FA0">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92278F">
              <a:alpha val="90000"/>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Dit tekstvlak past zich aan de hoeveelheid tekst</a:t>
            </a:r>
          </a:p>
        </p:txBody>
      </p:sp>
      <p:sp>
        <p:nvSpPr>
          <p:cNvPr id="19" name="KopieerBalk"/>
          <p:cNvSpPr/>
          <p:nvPr userDrawn="1"/>
        </p:nvSpPr>
        <p:spPr>
          <a:xfrm>
            <a:off x="908602" y="1568448"/>
            <a:ext cx="144016" cy="147600"/>
          </a:xfrm>
          <a:prstGeom prst="rtTriangle">
            <a:avLst/>
          </a:prstGeom>
          <a:solidFill>
            <a:srgbClr val="92278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92278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92278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92278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6" name="Afbeelding 5">
            <a:extLst>
              <a:ext uri="{FF2B5EF4-FFF2-40B4-BE49-F238E27FC236}">
                <a16:creationId xmlns:a16="http://schemas.microsoft.com/office/drawing/2014/main" id="{E40E2435-E63D-1B47-8661-79333206DEC7}"/>
              </a:ext>
            </a:extLst>
          </p:cNvPr>
          <p:cNvPicPr>
            <a:picLocks noChangeAspect="1"/>
          </p:cNvPicPr>
          <p:nvPr userDrawn="1"/>
        </p:nvPicPr>
        <p:blipFill>
          <a:blip r:embed="rId2"/>
          <a:stretch>
            <a:fillRect/>
          </a:stretch>
        </p:blipFill>
        <p:spPr>
          <a:xfrm>
            <a:off x="5650435" y="6033746"/>
            <a:ext cx="3282266" cy="620327"/>
          </a:xfrm>
          <a:prstGeom prst="rect">
            <a:avLst/>
          </a:prstGeom>
        </p:spPr>
      </p:pic>
    </p:spTree>
    <p:extLst>
      <p:ext uri="{BB962C8B-B14F-4D97-AF65-F5344CB8AC3E}">
        <p14:creationId xmlns:p14="http://schemas.microsoft.com/office/powerpoint/2010/main" val="317010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B94A85">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B94A85">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EE3D8A">
              <a:alpha val="90000"/>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Tekstvlak past zich aan de hoeveelheid tekst</a:t>
            </a:r>
          </a:p>
        </p:txBody>
      </p:sp>
      <p:sp>
        <p:nvSpPr>
          <p:cNvPr id="19" name="KopieerBalk"/>
          <p:cNvSpPr/>
          <p:nvPr userDrawn="1"/>
        </p:nvSpPr>
        <p:spPr>
          <a:xfrm>
            <a:off x="908602" y="1568448"/>
            <a:ext cx="144016" cy="147600"/>
          </a:xfrm>
          <a:prstGeom prst="rtTriangle">
            <a:avLst/>
          </a:prstGeom>
          <a:solidFill>
            <a:srgbClr val="EE3D8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EE3D8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EE3D8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EE3D8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6" name="Afbeelding 5">
            <a:extLst>
              <a:ext uri="{FF2B5EF4-FFF2-40B4-BE49-F238E27FC236}">
                <a16:creationId xmlns:a16="http://schemas.microsoft.com/office/drawing/2014/main" id="{E40E2435-E63D-1B47-8661-79333206DEC7}"/>
              </a:ext>
            </a:extLst>
          </p:cNvPr>
          <p:cNvPicPr>
            <a:picLocks noChangeAspect="1"/>
          </p:cNvPicPr>
          <p:nvPr userDrawn="1"/>
        </p:nvPicPr>
        <p:blipFill>
          <a:blip r:embed="rId2"/>
          <a:stretch>
            <a:fillRect/>
          </a:stretch>
        </p:blipFill>
        <p:spPr>
          <a:xfrm>
            <a:off x="5635696" y="6033746"/>
            <a:ext cx="3311745" cy="620327"/>
          </a:xfrm>
          <a:prstGeom prst="rect">
            <a:avLst/>
          </a:prstGeom>
        </p:spPr>
      </p:pic>
    </p:spTree>
    <p:extLst>
      <p:ext uri="{BB962C8B-B14F-4D97-AF65-F5344CB8AC3E}">
        <p14:creationId xmlns:p14="http://schemas.microsoft.com/office/powerpoint/2010/main" val="19996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993334">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993334">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B1101A">
              <a:alpha val="90000"/>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Tekstvlak past zich aan de hoeveelheid tekst</a:t>
            </a:r>
          </a:p>
        </p:txBody>
      </p:sp>
      <p:sp>
        <p:nvSpPr>
          <p:cNvPr id="19" name="KopieerBalk"/>
          <p:cNvSpPr/>
          <p:nvPr userDrawn="1"/>
        </p:nvSpPr>
        <p:spPr>
          <a:xfrm>
            <a:off x="908602" y="1568448"/>
            <a:ext cx="144016" cy="147600"/>
          </a:xfrm>
          <a:prstGeom prst="rtTriangle">
            <a:avLst/>
          </a:prstGeom>
          <a:solidFill>
            <a:srgbClr val="B1101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B1101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B1101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B1101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6" name="Afbeelding 5">
            <a:extLst>
              <a:ext uri="{FF2B5EF4-FFF2-40B4-BE49-F238E27FC236}">
                <a16:creationId xmlns:a16="http://schemas.microsoft.com/office/drawing/2014/main" id="{E40E2435-E63D-1B47-8661-79333206DEC7}"/>
              </a:ext>
            </a:extLst>
          </p:cNvPr>
          <p:cNvPicPr>
            <a:picLocks noChangeAspect="1"/>
          </p:cNvPicPr>
          <p:nvPr userDrawn="1"/>
        </p:nvPicPr>
        <p:blipFill>
          <a:blip r:embed="rId2"/>
          <a:stretch>
            <a:fillRect/>
          </a:stretch>
        </p:blipFill>
        <p:spPr>
          <a:xfrm>
            <a:off x="5650435" y="6036507"/>
            <a:ext cx="3282265" cy="614805"/>
          </a:xfrm>
          <a:prstGeom prst="rect">
            <a:avLst/>
          </a:prstGeom>
        </p:spPr>
      </p:pic>
    </p:spTree>
    <p:extLst>
      <p:ext uri="{BB962C8B-B14F-4D97-AF65-F5344CB8AC3E}">
        <p14:creationId xmlns:p14="http://schemas.microsoft.com/office/powerpoint/2010/main" val="12600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D03124">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D03124">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D95139">
              <a:alpha val="89804"/>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Tekstvlak past zich aan de hoeveelheid tekst</a:t>
            </a:r>
          </a:p>
        </p:txBody>
      </p:sp>
      <p:sp>
        <p:nvSpPr>
          <p:cNvPr id="19" name="KopieerBalk"/>
          <p:cNvSpPr/>
          <p:nvPr userDrawn="1"/>
        </p:nvSpPr>
        <p:spPr>
          <a:xfrm>
            <a:off x="908602" y="1568448"/>
            <a:ext cx="144016" cy="147600"/>
          </a:xfrm>
          <a:prstGeom prst="rtTriangle">
            <a:avLst/>
          </a:prstGeom>
          <a:solidFill>
            <a:srgbClr val="D95139">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D95139">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D95139">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D95139">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6" name="Afbeelding 5">
            <a:extLst>
              <a:ext uri="{FF2B5EF4-FFF2-40B4-BE49-F238E27FC236}">
                <a16:creationId xmlns:a16="http://schemas.microsoft.com/office/drawing/2014/main" id="{E40E2435-E63D-1B47-8661-79333206DEC7}"/>
              </a:ext>
            </a:extLst>
          </p:cNvPr>
          <p:cNvPicPr>
            <a:picLocks noChangeAspect="1"/>
          </p:cNvPicPr>
          <p:nvPr userDrawn="1"/>
        </p:nvPicPr>
        <p:blipFill>
          <a:blip r:embed="rId2"/>
          <a:stretch>
            <a:fillRect/>
          </a:stretch>
        </p:blipFill>
        <p:spPr>
          <a:xfrm>
            <a:off x="5650435" y="6036507"/>
            <a:ext cx="3282265" cy="614804"/>
          </a:xfrm>
          <a:prstGeom prst="rect">
            <a:avLst/>
          </a:prstGeom>
        </p:spPr>
      </p:pic>
    </p:spTree>
    <p:extLst>
      <p:ext uri="{BB962C8B-B14F-4D97-AF65-F5344CB8AC3E}">
        <p14:creationId xmlns:p14="http://schemas.microsoft.com/office/powerpoint/2010/main" val="53915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5490000" cy="1080000"/>
          </a:xfrm>
          <a:prstGeom prst="rect">
            <a:avLst/>
          </a:prstGeom>
          <a:solidFill>
            <a:srgbClr val="A37C28">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en-US" dirty="0"/>
              <a:t>TITEL MAXIMAAL 2 REGELS</a:t>
            </a:r>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A37C28">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5490000" cy="860401"/>
          </a:xfrm>
          <a:solidFill>
            <a:srgbClr val="A89900">
              <a:alpha val="89804"/>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a:t>Tekstvlak past zich aan de hoeveelheid tekst</a:t>
            </a:r>
          </a:p>
        </p:txBody>
      </p:sp>
      <p:sp>
        <p:nvSpPr>
          <p:cNvPr id="19" name="KopieerBalk"/>
          <p:cNvSpPr/>
          <p:nvPr userDrawn="1"/>
        </p:nvSpPr>
        <p:spPr>
          <a:xfrm>
            <a:off x="908602" y="1568448"/>
            <a:ext cx="144016" cy="147600"/>
          </a:xfrm>
          <a:prstGeom prst="rtTriangle">
            <a:avLst/>
          </a:prstGeom>
          <a:solidFill>
            <a:srgbClr val="A8990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A8990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4755600" cy="147600"/>
          </a:xfrm>
          <a:prstGeom prst="rect">
            <a:avLst/>
          </a:prstGeom>
          <a:solidFill>
            <a:srgbClr val="A8990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A89900">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pic>
        <p:nvPicPr>
          <p:cNvPr id="6" name="Afbeelding 5">
            <a:extLst>
              <a:ext uri="{FF2B5EF4-FFF2-40B4-BE49-F238E27FC236}">
                <a16:creationId xmlns:a16="http://schemas.microsoft.com/office/drawing/2014/main" id="{E40E2435-E63D-1B47-8661-79333206DEC7}"/>
              </a:ext>
            </a:extLst>
          </p:cNvPr>
          <p:cNvPicPr>
            <a:picLocks noChangeAspect="1"/>
          </p:cNvPicPr>
          <p:nvPr userDrawn="1"/>
        </p:nvPicPr>
        <p:blipFill>
          <a:blip r:embed="rId2"/>
          <a:stretch>
            <a:fillRect/>
          </a:stretch>
        </p:blipFill>
        <p:spPr>
          <a:xfrm>
            <a:off x="5650435" y="6033746"/>
            <a:ext cx="3282266" cy="620326"/>
          </a:xfrm>
          <a:prstGeom prst="rect">
            <a:avLst/>
          </a:prstGeom>
        </p:spPr>
      </p:pic>
    </p:spTree>
    <p:extLst>
      <p:ext uri="{BB962C8B-B14F-4D97-AF65-F5344CB8AC3E}">
        <p14:creationId xmlns:p14="http://schemas.microsoft.com/office/powerpoint/2010/main" val="148325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idx="1"/>
          </p:nvPr>
        </p:nvSpPr>
        <p:spPr>
          <a:xfrm>
            <a:off x="457200" y="1442494"/>
            <a:ext cx="8229600" cy="4683671"/>
          </a:xfrm>
          <a:prstGeom prst="rect">
            <a:avLst/>
          </a:prstGeom>
        </p:spPr>
        <p:txBody>
          <a:bodyPr vert="horz" lIns="91440" tIns="45720" rIns="91440" bIns="45720" rtlCol="0">
            <a:normAutofit/>
          </a:body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Hoorcollege rechtsvergelijking Van de Bunt</a:t>
            </a:r>
            <a:endParaRPr lang="nl-NL" dirty="0"/>
          </a:p>
        </p:txBody>
      </p:sp>
      <p:sp>
        <p:nvSpPr>
          <p:cNvPr id="11"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59" r:id="rId1"/>
    <p:sldLayoutId id="2147483683" r:id="rId2"/>
    <p:sldLayoutId id="2147483685" r:id="rId3"/>
    <p:sldLayoutId id="2147483695" r:id="rId4"/>
    <p:sldLayoutId id="2147483691" r:id="rId5"/>
    <p:sldLayoutId id="2147483687" r:id="rId6"/>
    <p:sldLayoutId id="2147483692" r:id="rId7"/>
    <p:sldLayoutId id="2147483694" r:id="rId8"/>
    <p:sldLayoutId id="2147483690" r:id="rId9"/>
    <p:sldLayoutId id="2147483669" r:id="rId10"/>
    <p:sldLayoutId id="2147483693" r:id="rId11"/>
    <p:sldLayoutId id="2147483663" r:id="rId12"/>
    <p:sldLayoutId id="2147483686" r:id="rId13"/>
  </p:sldLayoutIdLst>
  <p:hf hdr="0" dt="0"/>
  <p:txStyles>
    <p:titleStyle>
      <a:lvl1pPr algn="ctr" defTabSz="457200" rtl="0" eaLnBrk="1" fontAlgn="base" hangingPunct="1">
        <a:spcBef>
          <a:spcPct val="0"/>
        </a:spcBef>
        <a:spcAft>
          <a:spcPct val="0"/>
        </a:spcAft>
        <a:defRPr sz="3200" kern="1200">
          <a:solidFill>
            <a:schemeClr val="tx1"/>
          </a:solidFill>
          <a:latin typeface="Arial Narrow Bold"/>
          <a:ea typeface="ＭＳ Ｐゴシック" charset="-128"/>
          <a:cs typeface="Arial Narrow Bold"/>
        </a:defRPr>
      </a:lvl1pPr>
      <a:lvl2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2pPr>
      <a:lvl3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3pPr>
      <a:lvl4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4pPr>
      <a:lvl5pPr algn="ctr" defTabSz="457200" rtl="0" eaLnBrk="1" fontAlgn="base" hangingPunct="1">
        <a:spcBef>
          <a:spcPct val="0"/>
        </a:spcBef>
        <a:spcAft>
          <a:spcPct val="0"/>
        </a:spcAft>
        <a:defRPr sz="3200">
          <a:solidFill>
            <a:schemeClr val="tx1"/>
          </a:solidFill>
          <a:latin typeface="Arial Narrow Bold" charset="0"/>
          <a:ea typeface="ＭＳ Ｐゴシック" charset="-128"/>
        </a:defRPr>
      </a:lvl5pPr>
      <a:lvl6pPr marL="4572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6pPr>
      <a:lvl7pPr marL="9144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7pPr>
      <a:lvl8pPr marL="13716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8pPr>
      <a:lvl9pPr marL="1828800" algn="ctr" defTabSz="457200" rtl="0" eaLnBrk="1" fontAlgn="base" hangingPunct="1">
        <a:spcBef>
          <a:spcPct val="0"/>
        </a:spcBef>
        <a:spcAft>
          <a:spcPct val="0"/>
        </a:spcAft>
        <a:defRPr sz="3200">
          <a:solidFill>
            <a:schemeClr val="tx1"/>
          </a:solidFill>
          <a:latin typeface="Arial Narrow Bold" charset="0"/>
          <a:ea typeface="ＭＳ Ｐゴシック" charset="-128"/>
        </a:defRPr>
      </a:lvl9pPr>
    </p:titleStyle>
    <p:bodyStyle>
      <a:lvl1pPr marL="271463" indent="0" algn="l" defTabSz="457200" rtl="0" eaLnBrk="1" fontAlgn="base" hangingPunct="1">
        <a:spcBef>
          <a:spcPct val="20000"/>
        </a:spcBef>
        <a:spcAft>
          <a:spcPct val="0"/>
        </a:spcAft>
        <a:buFontTx/>
        <a:buNone/>
        <a:defRPr sz="2400" kern="1200" baseline="0">
          <a:solidFill>
            <a:schemeClr val="tx1"/>
          </a:solidFill>
          <a:latin typeface="Calibri"/>
          <a:ea typeface="ＭＳ Ｐゴシック" charset="-128"/>
          <a:cs typeface="Calibri"/>
        </a:defRPr>
      </a:lvl1pPr>
      <a:lvl2pPr marL="342900" indent="-342900" algn="l" defTabSz="457200" rtl="0" eaLnBrk="1" fontAlgn="base" hangingPunct="1">
        <a:spcBef>
          <a:spcPct val="20000"/>
        </a:spcBef>
        <a:spcAft>
          <a:spcPct val="0"/>
        </a:spcAft>
        <a:buClr>
          <a:srgbClr val="0089CF"/>
        </a:buClr>
        <a:buSzPct val="80000"/>
        <a:buFont typeface="Wingdings" charset="2"/>
        <a:buChar char="§"/>
        <a:defRPr sz="2400" kern="1200" baseline="0">
          <a:solidFill>
            <a:schemeClr val="tx1"/>
          </a:solidFill>
          <a:latin typeface="Calibri"/>
          <a:ea typeface="ＭＳ Ｐゴシック" charset="-128"/>
          <a:cs typeface="Calibri"/>
        </a:defRPr>
      </a:lvl2pPr>
      <a:lvl3pPr marL="542925" indent="-271463" algn="l" defTabSz="457200" rtl="0" eaLnBrk="1" fontAlgn="base" hangingPunct="1">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3pPr>
      <a:lvl4pPr marL="885825" indent="-342900" algn="l" defTabSz="457200" rtl="0" eaLnBrk="1" fontAlgn="base" hangingPunct="1">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4pPr>
      <a:lvl5pPr marL="885825" indent="-342900" algn="l" defTabSz="457200" rtl="0" eaLnBrk="1" fontAlgn="base" hangingPunct="1">
        <a:spcBef>
          <a:spcPct val="20000"/>
        </a:spcBef>
        <a:spcAft>
          <a:spcPct val="0"/>
        </a:spcAft>
        <a:buClr>
          <a:srgbClr val="0089CF"/>
        </a:buClr>
        <a:buSzPct val="80000"/>
        <a:buFont typeface="Lucida Grande"/>
        <a:buChar char="&gt;"/>
        <a:defRPr sz="1600" kern="1200" baseline="0">
          <a:solidFill>
            <a:schemeClr val="tx1">
              <a:lumMod val="65000"/>
              <a:lumOff val="35000"/>
            </a:schemeClr>
          </a:solidFill>
          <a:latin typeface="Calibri"/>
          <a:ea typeface="ＭＳ Ｐゴシック"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127000"/>
            <a:ext cx="184666" cy="369332"/>
          </a:xfrm>
          <a:prstGeom prst="rect">
            <a:avLst/>
          </a:prstGeom>
          <a:noFill/>
        </p:spPr>
        <p:txBody>
          <a:bodyPr wrap="none" rtlCol="0">
            <a:spAutoFit/>
          </a:bodyPr>
          <a:lstStyle/>
          <a:p>
            <a:endParaRPr lang="en-US" dirty="0">
              <a:latin typeface="Calibri"/>
            </a:endParaRPr>
          </a:p>
        </p:txBody>
      </p:sp>
      <p:sp>
        <p:nvSpPr>
          <p:cNvPr id="18" name="Footer Placeholder 17"/>
          <p:cNvSpPr>
            <a:spLocks noGrp="1"/>
          </p:cNvSpPr>
          <p:nvPr>
            <p:ph type="ftr" sz="quarter" idx="3"/>
          </p:nvPr>
        </p:nvSpPr>
        <p:spPr/>
        <p:txBody>
          <a:bodyPr/>
          <a:lstStyle/>
          <a:p>
            <a:r>
              <a:rPr lang="nl-NL"/>
              <a:t>Hoorcollege rechtsvergelijking Van de Bunt</a:t>
            </a:r>
            <a:endParaRPr lang="nl-NL" dirty="0"/>
          </a:p>
        </p:txBody>
      </p:sp>
      <p:sp>
        <p:nvSpPr>
          <p:cNvPr id="13" name="Slide Number Placeholder 12"/>
          <p:cNvSpPr>
            <a:spLocks noGrp="1"/>
          </p:cNvSpPr>
          <p:nvPr>
            <p:ph type="sldNum" sz="quarter" idx="4"/>
          </p:nvPr>
        </p:nvSpPr>
        <p:spPr/>
        <p:txBody>
          <a:bodyPr/>
          <a:lstStyle/>
          <a:p>
            <a:fld id="{16CC70A2-6B8C-4FE8-A4AE-E466C9B2130C}" type="slidenum">
              <a:rPr lang="nl-NL" smtClean="0"/>
              <a:pPr/>
              <a:t>1</a:t>
            </a:fld>
            <a:endParaRPr lang="nl-NL" dirty="0"/>
          </a:p>
        </p:txBody>
      </p:sp>
      <p:sp>
        <p:nvSpPr>
          <p:cNvPr id="5" name="Titel 4">
            <a:extLst>
              <a:ext uri="{FF2B5EF4-FFF2-40B4-BE49-F238E27FC236}">
                <a16:creationId xmlns:a16="http://schemas.microsoft.com/office/drawing/2014/main" id="{F8BFD2FE-8D91-3342-A8B2-9DC2350C6475}"/>
              </a:ext>
            </a:extLst>
          </p:cNvPr>
          <p:cNvSpPr>
            <a:spLocks noGrp="1"/>
          </p:cNvSpPr>
          <p:nvPr>
            <p:ph type="title"/>
          </p:nvPr>
        </p:nvSpPr>
        <p:spPr>
          <a:xfrm>
            <a:off x="360365" y="360363"/>
            <a:ext cx="6857853" cy="1080510"/>
          </a:xfrm>
        </p:spPr>
        <p:txBody>
          <a:bodyPr/>
          <a:lstStyle/>
          <a:p>
            <a:r>
              <a:rPr lang="nl-NL" dirty="0"/>
              <a:t>Het Vaardighedenkwadrant</a:t>
            </a:r>
            <a:br>
              <a:rPr lang="nl-NL" dirty="0"/>
            </a:br>
            <a:r>
              <a:rPr lang="nl-NL" sz="2800" dirty="0"/>
              <a:t>Bart van Klink</a:t>
            </a:r>
          </a:p>
        </p:txBody>
      </p:sp>
    </p:spTree>
    <p:extLst>
      <p:ext uri="{BB962C8B-B14F-4D97-AF65-F5344CB8AC3E}">
        <p14:creationId xmlns:p14="http://schemas.microsoft.com/office/powerpoint/2010/main" val="286701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p:txBody>
          <a:bodyPr/>
          <a:lstStyle/>
          <a:p>
            <a:r>
              <a:rPr lang="nl-NL" dirty="0"/>
              <a:t>Het vaardighedenkwadrant</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p:txBody>
          <a:bodyPr/>
          <a:lstStyle/>
          <a:p>
            <a:pPr marL="727200" indent="-457200">
              <a:lnSpc>
                <a:spcPct val="200000"/>
              </a:lnSpc>
              <a:buFont typeface="Arial" panose="020B0604020202020204" pitchFamily="34" charset="0"/>
              <a:buChar char="•"/>
            </a:pPr>
            <a:r>
              <a:rPr lang="nl-NL" dirty="0"/>
              <a:t>Vier opvattingen</a:t>
            </a:r>
          </a:p>
          <a:p>
            <a:pPr marL="727200" indent="-457200">
              <a:lnSpc>
                <a:spcPct val="200000"/>
              </a:lnSpc>
              <a:buFont typeface="Arial" panose="020B0604020202020204" pitchFamily="34" charset="0"/>
              <a:buChar char="•"/>
            </a:pPr>
            <a:r>
              <a:rPr lang="nl-NL" dirty="0"/>
              <a:t>Eigen positie</a:t>
            </a:r>
          </a:p>
          <a:p>
            <a:pPr marL="727200" indent="-457200">
              <a:lnSpc>
                <a:spcPct val="200000"/>
              </a:lnSpc>
              <a:buFont typeface="Arial" panose="020B0604020202020204" pitchFamily="34" charset="0"/>
              <a:buChar char="•"/>
            </a:pPr>
            <a:r>
              <a:rPr lang="nl-NL" dirty="0"/>
              <a:t>Discussie</a:t>
            </a:r>
          </a:p>
          <a:p>
            <a:pPr marL="727200" indent="-457200">
              <a:lnSpc>
                <a:spcPct val="150000"/>
              </a:lnSpc>
              <a:buFont typeface="Arial" panose="020B0604020202020204" pitchFamily="34" charset="0"/>
              <a:buChar char="•"/>
            </a:pPr>
            <a:endParaRPr lang="nl-NL" dirty="0"/>
          </a:p>
          <a:p>
            <a:pPr>
              <a:lnSpc>
                <a:spcPct val="150000"/>
              </a:lnSpc>
            </a:pPr>
            <a:r>
              <a:rPr lang="nl-NL" sz="2000" dirty="0"/>
              <a:t>✑ Gepubliceerd in </a:t>
            </a:r>
            <a:r>
              <a:rPr lang="nl-NL" sz="2000" i="1" dirty="0"/>
              <a:t>Ars </a:t>
            </a:r>
            <a:r>
              <a:rPr lang="nl-NL" sz="2000" i="1" dirty="0" err="1"/>
              <a:t>Aequi</a:t>
            </a:r>
            <a:r>
              <a:rPr lang="nl-NL" sz="2000" i="1" dirty="0"/>
              <a:t> </a:t>
            </a:r>
            <a:r>
              <a:rPr lang="nl-NL" sz="2000" dirty="0"/>
              <a:t>(november, 2020)</a:t>
            </a:r>
          </a:p>
          <a:p>
            <a:endParaRPr lang="nl-NL" dirty="0"/>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2</a:t>
            </a:fld>
            <a:endParaRPr lang="nl-NL" dirty="0"/>
          </a:p>
        </p:txBody>
      </p:sp>
    </p:spTree>
    <p:extLst>
      <p:ext uri="{BB962C8B-B14F-4D97-AF65-F5344CB8AC3E}">
        <p14:creationId xmlns:p14="http://schemas.microsoft.com/office/powerpoint/2010/main" val="348233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p:txBody>
          <a:bodyPr/>
          <a:lstStyle/>
          <a:p>
            <a:r>
              <a:rPr lang="nl-NL" dirty="0"/>
              <a:t>Vier opvattingen</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p:txBody>
          <a:bodyPr/>
          <a:lstStyle/>
          <a:p>
            <a:pPr marL="727200" indent="-457200">
              <a:lnSpc>
                <a:spcPct val="150000"/>
              </a:lnSpc>
              <a:buFont typeface="Arial" panose="020B0604020202020204" pitchFamily="34" charset="0"/>
              <a:buChar char="•"/>
            </a:pPr>
            <a:r>
              <a:rPr lang="nl-NL" sz="2400" dirty="0"/>
              <a:t>Vaardighedenonderwijs: tijd voor een upgrade?</a:t>
            </a:r>
          </a:p>
          <a:p>
            <a:pPr marL="727200" indent="-457200">
              <a:lnSpc>
                <a:spcPct val="150000"/>
              </a:lnSpc>
              <a:buFont typeface="Arial" panose="020B0604020202020204" pitchFamily="34" charset="0"/>
              <a:buChar char="•"/>
            </a:pPr>
            <a:r>
              <a:rPr lang="nl-NL" sz="2400" dirty="0"/>
              <a:t>21</a:t>
            </a:r>
            <a:r>
              <a:rPr lang="nl-NL" sz="2400" baseline="30000" dirty="0"/>
              <a:t>st</a:t>
            </a:r>
            <a:r>
              <a:rPr lang="nl-NL" sz="2400" dirty="0"/>
              <a:t> </a:t>
            </a:r>
            <a:r>
              <a:rPr lang="nl-NL" sz="2400" dirty="0" err="1"/>
              <a:t>century</a:t>
            </a:r>
            <a:r>
              <a:rPr lang="nl-NL" sz="2400" dirty="0"/>
              <a:t> skills </a:t>
            </a:r>
          </a:p>
          <a:p>
            <a:pPr marL="727200" indent="-457200">
              <a:lnSpc>
                <a:spcPct val="150000"/>
              </a:lnSpc>
              <a:buFont typeface="Arial" panose="020B0604020202020204" pitchFamily="34" charset="0"/>
              <a:buChar char="•"/>
            </a:pPr>
            <a:r>
              <a:rPr lang="nl-NL" sz="2400" dirty="0"/>
              <a:t>T-</a:t>
            </a:r>
            <a:r>
              <a:rPr lang="nl-NL" sz="2400" dirty="0" err="1"/>
              <a:t>shaped</a:t>
            </a:r>
            <a:r>
              <a:rPr lang="nl-NL" sz="2400" dirty="0"/>
              <a:t> </a:t>
            </a:r>
            <a:r>
              <a:rPr lang="nl-NL" sz="2400" dirty="0" err="1"/>
              <a:t>lawyer</a:t>
            </a:r>
            <a:endParaRPr lang="nl-NL" sz="2400" dirty="0"/>
          </a:p>
          <a:p>
            <a:endParaRPr lang="nl-NL" sz="2000" dirty="0"/>
          </a:p>
          <a:p>
            <a:r>
              <a:rPr lang="nl-NL" sz="2000" i="1" dirty="0"/>
              <a:t>Het is mijn </a:t>
            </a:r>
            <a:r>
              <a:rPr lang="nl-NL" sz="2000" b="1" i="1" dirty="0"/>
              <a:t>stelling</a:t>
            </a:r>
            <a:r>
              <a:rPr lang="nl-NL" sz="2000" i="1" dirty="0"/>
              <a:t> dat iemands visie op de juiste inrichting van het juridische vaardighedenonderwijs rechtstreeks voortvloeit uit de opvatting die hij of zij heeft over de aard van de rechtswetenschap, wat er moet worden onderzocht, met welk doel en met behulp van welke methoden.</a:t>
            </a:r>
          </a:p>
          <a:p>
            <a:endParaRPr lang="nl-NL" dirty="0"/>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a:xfrm>
            <a:off x="787400" y="6356350"/>
            <a:ext cx="5232400" cy="365125"/>
          </a:xfrm>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3</a:t>
            </a:fld>
            <a:endParaRPr lang="nl-NL" dirty="0"/>
          </a:p>
        </p:txBody>
      </p:sp>
    </p:spTree>
    <p:extLst>
      <p:ext uri="{BB962C8B-B14F-4D97-AF65-F5344CB8AC3E}">
        <p14:creationId xmlns:p14="http://schemas.microsoft.com/office/powerpoint/2010/main" val="24056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p:txBody>
          <a:bodyPr/>
          <a:lstStyle/>
          <a:p>
            <a:r>
              <a:rPr lang="nl-NL" dirty="0"/>
              <a:t>Vier opvattingen</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p:txBody>
          <a:bodyPr/>
          <a:lstStyle/>
          <a:p>
            <a:pPr>
              <a:lnSpc>
                <a:spcPct val="150000"/>
              </a:lnSpc>
            </a:pPr>
            <a:r>
              <a:rPr lang="nl-NL" sz="2400" i="1" dirty="0"/>
              <a:t>Rechtswetenschap als</a:t>
            </a:r>
          </a:p>
          <a:p>
            <a:pPr marL="784350" indent="-514350">
              <a:lnSpc>
                <a:spcPct val="250000"/>
              </a:lnSpc>
              <a:buAutoNum type="alphaUcPeriod"/>
            </a:pPr>
            <a:r>
              <a:rPr lang="nl-NL" sz="2000" dirty="0"/>
              <a:t>JURIDISCHE DIENSTVERLENING</a:t>
            </a:r>
          </a:p>
          <a:p>
            <a:pPr marL="784350" indent="-514350">
              <a:lnSpc>
                <a:spcPct val="250000"/>
              </a:lnSpc>
              <a:buAutoNum type="alphaUcPeriod"/>
            </a:pPr>
            <a:r>
              <a:rPr lang="nl-NL" sz="2000" dirty="0"/>
              <a:t>MAATSCHAPPELIJKE DIENSTVERLENING </a:t>
            </a:r>
          </a:p>
          <a:p>
            <a:pPr marL="784350" indent="-514350">
              <a:lnSpc>
                <a:spcPct val="250000"/>
              </a:lnSpc>
              <a:buAutoNum type="alphaUcPeriod"/>
            </a:pPr>
            <a:r>
              <a:rPr lang="nl-NL" sz="2000" dirty="0"/>
              <a:t>DOGMATIEK</a:t>
            </a:r>
          </a:p>
          <a:p>
            <a:pPr marL="784350" indent="-514350">
              <a:lnSpc>
                <a:spcPct val="250000"/>
              </a:lnSpc>
              <a:buAutoNum type="alphaUcPeriod"/>
            </a:pPr>
            <a:r>
              <a:rPr lang="nl-NL" sz="2000" dirty="0"/>
              <a:t>ACADEMISCHE VORMING </a:t>
            </a:r>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4</a:t>
            </a:fld>
            <a:endParaRPr lang="nl-NL" dirty="0"/>
          </a:p>
        </p:txBody>
      </p:sp>
    </p:spTree>
    <p:extLst>
      <p:ext uri="{BB962C8B-B14F-4D97-AF65-F5344CB8AC3E}">
        <p14:creationId xmlns:p14="http://schemas.microsoft.com/office/powerpoint/2010/main" val="363112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p:txBody>
          <a:bodyPr/>
          <a:lstStyle/>
          <a:p>
            <a:r>
              <a:rPr lang="nl-NL" dirty="0"/>
              <a:t>Vier opvattingen</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p:txBody>
          <a:bodyPr/>
          <a:lstStyle/>
          <a:p>
            <a:pPr>
              <a:lnSpc>
                <a:spcPct val="150000"/>
              </a:lnSpc>
            </a:pPr>
            <a:endParaRPr lang="nl-NL" dirty="0"/>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5</a:t>
            </a:fld>
            <a:endParaRPr lang="nl-NL" dirty="0"/>
          </a:p>
        </p:txBody>
      </p:sp>
      <p:pic>
        <p:nvPicPr>
          <p:cNvPr id="7" name="Afbeelding 6">
            <a:extLst>
              <a:ext uri="{FF2B5EF4-FFF2-40B4-BE49-F238E27FC236}">
                <a16:creationId xmlns:a16="http://schemas.microsoft.com/office/drawing/2014/main" id="{14615901-81D3-8546-9D15-09F7BCD9F698}"/>
              </a:ext>
            </a:extLst>
          </p:cNvPr>
          <p:cNvPicPr>
            <a:picLocks noChangeAspect="1"/>
          </p:cNvPicPr>
          <p:nvPr/>
        </p:nvPicPr>
        <p:blipFill>
          <a:blip r:embed="rId2"/>
          <a:stretch>
            <a:fillRect/>
          </a:stretch>
        </p:blipFill>
        <p:spPr>
          <a:xfrm>
            <a:off x="0" y="1165493"/>
            <a:ext cx="9144000" cy="4976327"/>
          </a:xfrm>
          <a:prstGeom prst="rect">
            <a:avLst/>
          </a:prstGeom>
        </p:spPr>
      </p:pic>
    </p:spTree>
    <p:extLst>
      <p:ext uri="{BB962C8B-B14F-4D97-AF65-F5344CB8AC3E}">
        <p14:creationId xmlns:p14="http://schemas.microsoft.com/office/powerpoint/2010/main" val="88620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a:xfrm>
            <a:off x="107950" y="145470"/>
            <a:ext cx="8928000" cy="1080000"/>
          </a:xfrm>
        </p:spPr>
        <p:txBody>
          <a:bodyPr/>
          <a:lstStyle/>
          <a:p>
            <a:r>
              <a:rPr lang="nl-NL" dirty="0"/>
              <a:t>eigen positie </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a:xfrm>
            <a:off x="241300" y="1570912"/>
            <a:ext cx="8461093" cy="4968000"/>
          </a:xfrm>
        </p:spPr>
        <p:txBody>
          <a:bodyPr/>
          <a:lstStyle/>
          <a:p>
            <a:pPr marL="727200" indent="-457200">
              <a:lnSpc>
                <a:spcPct val="200000"/>
              </a:lnSpc>
              <a:buFont typeface="Arial" panose="020B0604020202020204" pitchFamily="34" charset="0"/>
              <a:buChar char="•"/>
            </a:pPr>
            <a:r>
              <a:rPr lang="nl-NL" sz="2000" dirty="0"/>
              <a:t>Contextuele benadering:</a:t>
            </a:r>
          </a:p>
          <a:p>
            <a:pPr>
              <a:lnSpc>
                <a:spcPct val="150000"/>
              </a:lnSpc>
            </a:pPr>
            <a:r>
              <a:rPr lang="nl-NL" sz="2000" dirty="0"/>
              <a:t>		</a:t>
            </a:r>
            <a:r>
              <a:rPr lang="nl-NL" sz="1800" dirty="0"/>
              <a:t>Recht in institutionele en </a:t>
            </a:r>
          </a:p>
          <a:p>
            <a:pPr>
              <a:lnSpc>
                <a:spcPct val="150000"/>
              </a:lnSpc>
            </a:pPr>
            <a:r>
              <a:rPr lang="nl-NL" sz="1800" dirty="0"/>
              <a:t>		morele context (rechtsstaat)</a:t>
            </a:r>
          </a:p>
          <a:p>
            <a:pPr marL="727200" indent="-457200">
              <a:lnSpc>
                <a:spcPct val="200000"/>
              </a:lnSpc>
              <a:buFont typeface="Arial" panose="020B0604020202020204" pitchFamily="34" charset="0"/>
              <a:buChar char="•"/>
            </a:pPr>
            <a:r>
              <a:rPr lang="nl-NL" sz="2000" dirty="0"/>
              <a:t>Geïntegreerd: vorm + inhoud</a:t>
            </a:r>
          </a:p>
          <a:p>
            <a:pPr marL="727200" indent="-457200">
              <a:lnSpc>
                <a:spcPct val="200000"/>
              </a:lnSpc>
              <a:buFont typeface="Arial" panose="020B0604020202020204" pitchFamily="34" charset="0"/>
              <a:buChar char="•"/>
            </a:pPr>
            <a:r>
              <a:rPr lang="nl-NL" sz="2000" dirty="0"/>
              <a:t>Specifieke vaardigheden</a:t>
            </a:r>
          </a:p>
          <a:p>
            <a:pPr marL="727200" indent="-457200">
              <a:lnSpc>
                <a:spcPct val="200000"/>
              </a:lnSpc>
              <a:buFont typeface="Arial" panose="020B0604020202020204" pitchFamily="34" charset="0"/>
              <a:buChar char="•"/>
            </a:pPr>
            <a:r>
              <a:rPr lang="nl-NL" sz="2000" dirty="0"/>
              <a:t>Goede mix uit 4 opvattingen</a:t>
            </a:r>
          </a:p>
          <a:p>
            <a:pPr>
              <a:lnSpc>
                <a:spcPct val="150000"/>
              </a:lnSpc>
            </a:pPr>
            <a:endParaRPr lang="nl-NL" dirty="0"/>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6</a:t>
            </a:fld>
            <a:endParaRPr lang="nl-NL" dirty="0"/>
          </a:p>
        </p:txBody>
      </p:sp>
      <p:pic>
        <p:nvPicPr>
          <p:cNvPr id="6" name="Afbeelding 5">
            <a:extLst>
              <a:ext uri="{FF2B5EF4-FFF2-40B4-BE49-F238E27FC236}">
                <a16:creationId xmlns:a16="http://schemas.microsoft.com/office/drawing/2014/main" id="{DBC33578-07FF-C941-BBE1-9083E020EDD3}"/>
              </a:ext>
            </a:extLst>
          </p:cNvPr>
          <p:cNvPicPr>
            <a:picLocks noChangeAspect="1"/>
          </p:cNvPicPr>
          <p:nvPr/>
        </p:nvPicPr>
        <p:blipFill>
          <a:blip r:embed="rId2"/>
          <a:stretch>
            <a:fillRect/>
          </a:stretch>
        </p:blipFill>
        <p:spPr>
          <a:xfrm>
            <a:off x="4879341" y="1822722"/>
            <a:ext cx="3823052" cy="2140909"/>
          </a:xfrm>
          <a:prstGeom prst="rect">
            <a:avLst/>
          </a:prstGeom>
        </p:spPr>
      </p:pic>
    </p:spTree>
    <p:extLst>
      <p:ext uri="{BB962C8B-B14F-4D97-AF65-F5344CB8AC3E}">
        <p14:creationId xmlns:p14="http://schemas.microsoft.com/office/powerpoint/2010/main" val="139748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a:xfrm>
            <a:off x="107950" y="145470"/>
            <a:ext cx="8928000" cy="1080000"/>
          </a:xfrm>
        </p:spPr>
        <p:txBody>
          <a:bodyPr/>
          <a:lstStyle/>
          <a:p>
            <a:r>
              <a:rPr lang="nl-NL" dirty="0"/>
              <a:t>eigen positie </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p:txBody>
          <a:bodyPr/>
          <a:lstStyle/>
          <a:p>
            <a:pPr marL="727200" indent="-457200">
              <a:lnSpc>
                <a:spcPct val="150000"/>
              </a:lnSpc>
              <a:buFont typeface="Arial" panose="020B0604020202020204" pitchFamily="34" charset="0"/>
              <a:buChar char="•"/>
            </a:pPr>
            <a:r>
              <a:rPr lang="nl-NL" sz="2000" dirty="0"/>
              <a:t>Focus op academische vorming</a:t>
            </a:r>
          </a:p>
          <a:p>
            <a:pPr marL="727200" indent="-457200">
              <a:lnSpc>
                <a:spcPct val="150000"/>
              </a:lnSpc>
              <a:buFont typeface="Arial" panose="020B0604020202020204" pitchFamily="34" charset="0"/>
              <a:buChar char="•"/>
            </a:pPr>
            <a:r>
              <a:rPr lang="nl-NL" sz="2000" dirty="0"/>
              <a:t>Andere perspectieven: </a:t>
            </a:r>
            <a:r>
              <a:rPr lang="nl-NL" sz="2000" i="1" dirty="0" err="1"/>
              <a:t>Law</a:t>
            </a:r>
            <a:r>
              <a:rPr lang="nl-NL" sz="2000" i="1" dirty="0"/>
              <a:t> </a:t>
            </a:r>
            <a:r>
              <a:rPr lang="nl-NL" sz="2000" i="1" dirty="0" err="1"/>
              <a:t>and</a:t>
            </a:r>
            <a:r>
              <a:rPr lang="nl-NL" sz="2000" i="1" dirty="0"/>
              <a:t> …  </a:t>
            </a:r>
            <a:r>
              <a:rPr lang="nl-NL" sz="2000" dirty="0"/>
              <a:t>(selectie)</a:t>
            </a:r>
          </a:p>
          <a:p>
            <a:pPr marL="727200" indent="-457200">
              <a:lnSpc>
                <a:spcPct val="150000"/>
              </a:lnSpc>
              <a:buFont typeface="Arial" panose="020B0604020202020204" pitchFamily="34" charset="0"/>
              <a:buChar char="•"/>
            </a:pPr>
            <a:r>
              <a:rPr lang="nl-NL" sz="2000" dirty="0"/>
              <a:t>Niet alleen </a:t>
            </a:r>
            <a:r>
              <a:rPr lang="nl-NL" sz="2000" i="1" dirty="0"/>
              <a:t>empirische</a:t>
            </a:r>
            <a:r>
              <a:rPr lang="nl-NL" sz="2000" dirty="0"/>
              <a:t> kennis, </a:t>
            </a:r>
          </a:p>
          <a:p>
            <a:pPr>
              <a:lnSpc>
                <a:spcPct val="150000"/>
              </a:lnSpc>
            </a:pPr>
            <a:r>
              <a:rPr lang="nl-NL" sz="2000" dirty="0"/>
              <a:t>	    maar ook </a:t>
            </a:r>
            <a:r>
              <a:rPr lang="nl-NL" sz="2000" i="1" dirty="0"/>
              <a:t>normatieve</a:t>
            </a:r>
            <a:r>
              <a:rPr lang="nl-NL" sz="2000" dirty="0"/>
              <a:t> reflectie</a:t>
            </a:r>
            <a:endParaRPr lang="nl-NL" sz="2000" i="1" dirty="0"/>
          </a:p>
          <a:p>
            <a:pPr marL="727200" indent="-457200">
              <a:lnSpc>
                <a:spcPct val="150000"/>
              </a:lnSpc>
              <a:buFont typeface="Arial" panose="020B0604020202020204" pitchFamily="34" charset="0"/>
              <a:buChar char="•"/>
            </a:pPr>
            <a:r>
              <a:rPr lang="nl-NL" sz="2000" dirty="0"/>
              <a:t>Verdere ontwikkeling: </a:t>
            </a:r>
          </a:p>
          <a:p>
            <a:r>
              <a:rPr lang="nl-NL" sz="2000" i="1" dirty="0"/>
              <a:t>	     Schrijfhulp –  </a:t>
            </a:r>
            <a:r>
              <a:rPr lang="nl-NL" sz="2000" i="1" dirty="0" err="1"/>
              <a:t>gamification</a:t>
            </a:r>
            <a:r>
              <a:rPr lang="nl-NL" sz="2000" i="1" dirty="0"/>
              <a:t> –</a:t>
            </a:r>
            <a:r>
              <a:rPr lang="nl-NL" sz="2000" dirty="0"/>
              <a:t> </a:t>
            </a:r>
          </a:p>
          <a:p>
            <a:r>
              <a:rPr lang="nl-NL" sz="2000" i="1" dirty="0"/>
              <a:t>	     Thinking Hat-Method</a:t>
            </a:r>
          </a:p>
          <a:p>
            <a:pPr>
              <a:lnSpc>
                <a:spcPct val="150000"/>
              </a:lnSpc>
            </a:pPr>
            <a:endParaRPr lang="nl-NL" dirty="0"/>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7</a:t>
            </a:fld>
            <a:endParaRPr lang="nl-NL" dirty="0"/>
          </a:p>
        </p:txBody>
      </p:sp>
      <p:pic>
        <p:nvPicPr>
          <p:cNvPr id="9" name="Afbeelding 8">
            <a:extLst>
              <a:ext uri="{FF2B5EF4-FFF2-40B4-BE49-F238E27FC236}">
                <a16:creationId xmlns:a16="http://schemas.microsoft.com/office/drawing/2014/main" id="{449C64EC-7ADC-0B49-8A9A-856EF44CB389}"/>
              </a:ext>
            </a:extLst>
          </p:cNvPr>
          <p:cNvPicPr>
            <a:picLocks noChangeAspect="1"/>
          </p:cNvPicPr>
          <p:nvPr/>
        </p:nvPicPr>
        <p:blipFill>
          <a:blip r:embed="rId2"/>
          <a:stretch>
            <a:fillRect/>
          </a:stretch>
        </p:blipFill>
        <p:spPr>
          <a:xfrm>
            <a:off x="5769980" y="2367027"/>
            <a:ext cx="2847766" cy="2847766"/>
          </a:xfrm>
          <a:prstGeom prst="rect">
            <a:avLst/>
          </a:prstGeom>
        </p:spPr>
      </p:pic>
    </p:spTree>
    <p:extLst>
      <p:ext uri="{BB962C8B-B14F-4D97-AF65-F5344CB8AC3E}">
        <p14:creationId xmlns:p14="http://schemas.microsoft.com/office/powerpoint/2010/main" val="1837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a:xfrm>
            <a:off x="107950" y="145470"/>
            <a:ext cx="8928000" cy="1080000"/>
          </a:xfrm>
        </p:spPr>
        <p:txBody>
          <a:bodyPr/>
          <a:lstStyle/>
          <a:p>
            <a:r>
              <a:rPr lang="nl-NL" i="1" dirty="0"/>
              <a:t>Wat is een goede mix?</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a:xfrm>
            <a:off x="322907" y="1440000"/>
            <a:ext cx="8308475" cy="4968000"/>
          </a:xfrm>
        </p:spPr>
        <p:txBody>
          <a:bodyPr/>
          <a:lstStyle/>
          <a:p>
            <a:pPr>
              <a:lnSpc>
                <a:spcPct val="150000"/>
              </a:lnSpc>
            </a:pPr>
            <a:endParaRPr lang="nl-NL" dirty="0"/>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8</a:t>
            </a:fld>
            <a:endParaRPr lang="nl-NL" dirty="0"/>
          </a:p>
        </p:txBody>
      </p:sp>
      <p:pic>
        <p:nvPicPr>
          <p:cNvPr id="7" name="Afbeelding 6">
            <a:extLst>
              <a:ext uri="{FF2B5EF4-FFF2-40B4-BE49-F238E27FC236}">
                <a16:creationId xmlns:a16="http://schemas.microsoft.com/office/drawing/2014/main" id="{5C3E4DF8-110D-8548-8AF7-182A50CCBD6A}"/>
              </a:ext>
            </a:extLst>
          </p:cNvPr>
          <p:cNvPicPr>
            <a:picLocks noChangeAspect="1"/>
          </p:cNvPicPr>
          <p:nvPr/>
        </p:nvPicPr>
        <p:blipFill>
          <a:blip r:embed="rId2"/>
          <a:stretch>
            <a:fillRect/>
          </a:stretch>
        </p:blipFill>
        <p:spPr>
          <a:xfrm>
            <a:off x="1098944" y="1593850"/>
            <a:ext cx="6756400" cy="4762500"/>
          </a:xfrm>
          <a:prstGeom prst="rect">
            <a:avLst/>
          </a:prstGeom>
        </p:spPr>
      </p:pic>
    </p:spTree>
    <p:extLst>
      <p:ext uri="{BB962C8B-B14F-4D97-AF65-F5344CB8AC3E}">
        <p14:creationId xmlns:p14="http://schemas.microsoft.com/office/powerpoint/2010/main" val="165027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2AEE-CFAD-8449-BD96-773DFE51CFBC}"/>
              </a:ext>
            </a:extLst>
          </p:cNvPr>
          <p:cNvSpPr>
            <a:spLocks noGrp="1"/>
          </p:cNvSpPr>
          <p:nvPr>
            <p:ph type="ctrTitle"/>
          </p:nvPr>
        </p:nvSpPr>
        <p:spPr>
          <a:xfrm>
            <a:off x="107950" y="145470"/>
            <a:ext cx="8928000" cy="1080000"/>
          </a:xfrm>
        </p:spPr>
        <p:txBody>
          <a:bodyPr/>
          <a:lstStyle/>
          <a:p>
            <a:r>
              <a:rPr lang="nl-NL" dirty="0"/>
              <a:t>discussie</a:t>
            </a:r>
          </a:p>
        </p:txBody>
      </p:sp>
      <p:sp>
        <p:nvSpPr>
          <p:cNvPr id="3" name="Tijdelijke aanduiding voor tekst 2">
            <a:extLst>
              <a:ext uri="{FF2B5EF4-FFF2-40B4-BE49-F238E27FC236}">
                <a16:creationId xmlns:a16="http://schemas.microsoft.com/office/drawing/2014/main" id="{69665338-6BBE-204F-BCAE-FF59C6AE11D1}"/>
              </a:ext>
            </a:extLst>
          </p:cNvPr>
          <p:cNvSpPr>
            <a:spLocks noGrp="1"/>
          </p:cNvSpPr>
          <p:nvPr>
            <p:ph type="body" sz="quarter" idx="10"/>
          </p:nvPr>
        </p:nvSpPr>
        <p:spPr>
          <a:xfrm>
            <a:off x="322907" y="1440000"/>
            <a:ext cx="8308475" cy="4968000"/>
          </a:xfrm>
        </p:spPr>
        <p:txBody>
          <a:bodyPr/>
          <a:lstStyle/>
          <a:p>
            <a:pPr>
              <a:lnSpc>
                <a:spcPct val="150000"/>
              </a:lnSpc>
            </a:pPr>
            <a:r>
              <a:rPr lang="nl-NL" sz="2400" dirty="0"/>
              <a:t>STELLING</a:t>
            </a:r>
          </a:p>
          <a:p>
            <a:pPr>
              <a:lnSpc>
                <a:spcPct val="150000"/>
              </a:lnSpc>
            </a:pPr>
            <a:r>
              <a:rPr lang="nl-NL" sz="2400" dirty="0"/>
              <a:t>In het juridische vaardighedenonderwijs zou er meer aandacht besteed moeten worden aan </a:t>
            </a:r>
            <a:r>
              <a:rPr lang="nl-NL" sz="2400" b="1" dirty="0"/>
              <a:t>academische vorming </a:t>
            </a:r>
            <a:r>
              <a:rPr lang="nl-NL" sz="2400" dirty="0"/>
              <a:t>(</a:t>
            </a:r>
            <a:r>
              <a:rPr lang="nl-NL" sz="2400" i="1" dirty="0"/>
              <a:t>ergo</a:t>
            </a:r>
            <a:r>
              <a:rPr lang="nl-NL" sz="2400" dirty="0"/>
              <a:t> minder aan juridische en maatschappelijke dienstverlening en dogmatiek). </a:t>
            </a:r>
          </a:p>
          <a:p>
            <a:pPr>
              <a:lnSpc>
                <a:spcPct val="150000"/>
              </a:lnSpc>
            </a:pPr>
            <a:endParaRPr lang="nl-NL" sz="2400" dirty="0"/>
          </a:p>
        </p:txBody>
      </p:sp>
      <p:sp>
        <p:nvSpPr>
          <p:cNvPr id="4" name="Tijdelijke aanduiding voor voettekst 3">
            <a:extLst>
              <a:ext uri="{FF2B5EF4-FFF2-40B4-BE49-F238E27FC236}">
                <a16:creationId xmlns:a16="http://schemas.microsoft.com/office/drawing/2014/main" id="{8155C74E-A287-7948-93D6-9C8F15299CEE}"/>
              </a:ext>
            </a:extLst>
          </p:cNvPr>
          <p:cNvSpPr>
            <a:spLocks noGrp="1"/>
          </p:cNvSpPr>
          <p:nvPr>
            <p:ph type="ftr" sz="quarter" idx="3"/>
          </p:nvPr>
        </p:nvSpPr>
        <p:spPr/>
        <p:txBody>
          <a:bodyPr/>
          <a:lstStyle/>
          <a:p>
            <a:r>
              <a:rPr lang="nl-NL" dirty="0"/>
              <a:t>Broodje Onderwijs  4-2-2021</a:t>
            </a:r>
          </a:p>
        </p:txBody>
      </p:sp>
      <p:sp>
        <p:nvSpPr>
          <p:cNvPr id="5" name="Tijdelijke aanduiding voor dianummer 4">
            <a:extLst>
              <a:ext uri="{FF2B5EF4-FFF2-40B4-BE49-F238E27FC236}">
                <a16:creationId xmlns:a16="http://schemas.microsoft.com/office/drawing/2014/main" id="{50806438-B94F-B945-9614-4C5040253ECA}"/>
              </a:ext>
            </a:extLst>
          </p:cNvPr>
          <p:cNvSpPr>
            <a:spLocks noGrp="1"/>
          </p:cNvSpPr>
          <p:nvPr>
            <p:ph type="sldNum" sz="quarter" idx="4"/>
          </p:nvPr>
        </p:nvSpPr>
        <p:spPr/>
        <p:txBody>
          <a:bodyPr/>
          <a:lstStyle/>
          <a:p>
            <a:fld id="{16CC70A2-6B8C-4FE8-A4AE-E466C9B2130C}" type="slidenum">
              <a:rPr lang="nl-NL" smtClean="0"/>
              <a:pPr/>
              <a:t>9</a:t>
            </a:fld>
            <a:endParaRPr lang="nl-NL" dirty="0"/>
          </a:p>
        </p:txBody>
      </p:sp>
    </p:spTree>
    <p:extLst>
      <p:ext uri="{BB962C8B-B14F-4D97-AF65-F5344CB8AC3E}">
        <p14:creationId xmlns:p14="http://schemas.microsoft.com/office/powerpoint/2010/main" val="3381598644"/>
      </p:ext>
    </p:extLst>
  </p:cSld>
  <p:clrMapOvr>
    <a:masterClrMapping/>
  </p:clrMapOvr>
</p:sld>
</file>

<file path=ppt/theme/theme1.xml><?xml version="1.0" encoding="utf-8"?>
<a:theme xmlns:a="http://schemas.openxmlformats.org/drawingml/2006/main" name="VU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NL_2018_corporate_facultaire_3x4" id="{0BF03299-0C70-C04A-9301-723B4ACA8667}" vid="{F597DCCE-A5C8-0543-B269-701E5F6595E9}"/>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VU thema</Template>
  <TotalTime>3943</TotalTime>
  <Words>238</Words>
  <Application>Microsoft Macintosh PowerPoint</Application>
  <PresentationFormat>Diavoorstelling (4:3)</PresentationFormat>
  <Paragraphs>57</Paragraphs>
  <Slides>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9</vt:i4>
      </vt:variant>
    </vt:vector>
  </HeadingPairs>
  <TitlesOfParts>
    <vt:vector size="17" baseType="lpstr">
      <vt:lpstr>ＭＳ Ｐゴシック</vt:lpstr>
      <vt:lpstr>Arial</vt:lpstr>
      <vt:lpstr>Arial Narrow</vt:lpstr>
      <vt:lpstr>Arial Narrow Bold</vt:lpstr>
      <vt:lpstr>Calibri</vt:lpstr>
      <vt:lpstr>Lucida Grande</vt:lpstr>
      <vt:lpstr>Wingdings</vt:lpstr>
      <vt:lpstr>VU thema</vt:lpstr>
      <vt:lpstr>Het Vaardighedenkwadrant Bart van Klink</vt:lpstr>
      <vt:lpstr>Het vaardighedenkwadrant</vt:lpstr>
      <vt:lpstr>Vier opvattingen</vt:lpstr>
      <vt:lpstr>Vier opvattingen</vt:lpstr>
      <vt:lpstr>Vier opvattingen</vt:lpstr>
      <vt:lpstr>eigen positie </vt:lpstr>
      <vt:lpstr>eigen positie </vt:lpstr>
      <vt:lpstr>Wat is een goede mix?</vt:lpstr>
      <vt:lpstr>discussie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Rechtsvergelijkend onderzoek mr. dr. Janet van de Bunt</dc:title>
  <dc:creator>Microsoft Office User</dc:creator>
  <cp:lastModifiedBy>Bart van Klink</cp:lastModifiedBy>
  <cp:revision>89</cp:revision>
  <cp:lastPrinted>2020-11-09T14:37:12Z</cp:lastPrinted>
  <dcterms:created xsi:type="dcterms:W3CDTF">2020-10-20T14:20:48Z</dcterms:created>
  <dcterms:modified xsi:type="dcterms:W3CDTF">2021-02-03T08:36:18Z</dcterms:modified>
</cp:coreProperties>
</file>