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907" r:id="rId5"/>
    <p:sldMasterId id="2147483860" r:id="rId6"/>
    <p:sldMasterId id="2147483894" r:id="rId7"/>
  </p:sldMasterIdLst>
  <p:notesMasterIdLst>
    <p:notesMasterId r:id="rId51"/>
  </p:notesMasterIdLst>
  <p:sldIdLst>
    <p:sldId id="308" r:id="rId8"/>
    <p:sldId id="410" r:id="rId9"/>
    <p:sldId id="405" r:id="rId10"/>
    <p:sldId id="388" r:id="rId11"/>
    <p:sldId id="397" r:id="rId12"/>
    <p:sldId id="398" r:id="rId13"/>
    <p:sldId id="395" r:id="rId14"/>
    <p:sldId id="384" r:id="rId15"/>
    <p:sldId id="403" r:id="rId16"/>
    <p:sldId id="368" r:id="rId17"/>
    <p:sldId id="372" r:id="rId18"/>
    <p:sldId id="404" r:id="rId19"/>
    <p:sldId id="401" r:id="rId20"/>
    <p:sldId id="400" r:id="rId21"/>
    <p:sldId id="389" r:id="rId22"/>
    <p:sldId id="402" r:id="rId23"/>
    <p:sldId id="425" r:id="rId24"/>
    <p:sldId id="358" r:id="rId25"/>
    <p:sldId id="357" r:id="rId26"/>
    <p:sldId id="412" r:id="rId27"/>
    <p:sldId id="426" r:id="rId28"/>
    <p:sldId id="427" r:id="rId29"/>
    <p:sldId id="437" r:id="rId30"/>
    <p:sldId id="438" r:id="rId31"/>
    <p:sldId id="439" r:id="rId32"/>
    <p:sldId id="440" r:id="rId33"/>
    <p:sldId id="441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28" r:id="rId42"/>
    <p:sldId id="416" r:id="rId43"/>
    <p:sldId id="417" r:id="rId44"/>
    <p:sldId id="418" r:id="rId45"/>
    <p:sldId id="419" r:id="rId46"/>
    <p:sldId id="421" r:id="rId47"/>
    <p:sldId id="429" r:id="rId48"/>
    <p:sldId id="430" r:id="rId49"/>
    <p:sldId id="431" r:id="rId50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59C734-EB77-479C-8EFE-C39907183F29}">
          <p14:sldIdLst>
            <p14:sldId id="308"/>
            <p14:sldId id="410"/>
            <p14:sldId id="405"/>
            <p14:sldId id="388"/>
            <p14:sldId id="397"/>
            <p14:sldId id="398"/>
            <p14:sldId id="395"/>
            <p14:sldId id="384"/>
            <p14:sldId id="403"/>
            <p14:sldId id="368"/>
            <p14:sldId id="372"/>
            <p14:sldId id="404"/>
            <p14:sldId id="401"/>
            <p14:sldId id="400"/>
            <p14:sldId id="389"/>
            <p14:sldId id="402"/>
            <p14:sldId id="425"/>
            <p14:sldId id="358"/>
            <p14:sldId id="357"/>
            <p14:sldId id="412"/>
            <p14:sldId id="426"/>
            <p14:sldId id="427"/>
            <p14:sldId id="437"/>
            <p14:sldId id="438"/>
            <p14:sldId id="439"/>
            <p14:sldId id="440"/>
            <p14:sldId id="441"/>
            <p14:sldId id="443"/>
            <p14:sldId id="444"/>
            <p14:sldId id="445"/>
            <p14:sldId id="446"/>
            <p14:sldId id="447"/>
            <p14:sldId id="448"/>
            <p14:sldId id="449"/>
            <p14:sldId id="428"/>
            <p14:sldId id="416"/>
            <p14:sldId id="417"/>
            <p14:sldId id="418"/>
            <p14:sldId id="419"/>
            <p14:sldId id="421"/>
            <p14:sldId id="429"/>
            <p14:sldId id="430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73">
          <p15:clr>
            <a:srgbClr val="A4A3A4"/>
          </p15:clr>
        </p15:guide>
        <p15:guide id="2" pos="2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mers, V.A.M.J." initials="BV" lastIdx="1" clrIdx="0">
    <p:extLst>
      <p:ext uri="{19B8F6BF-5375-455C-9EA6-DF929625EA0E}">
        <p15:presenceInfo xmlns:p15="http://schemas.microsoft.com/office/powerpoint/2012/main" userId="Bremers, V.A.M.J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CF"/>
    <a:srgbClr val="EE3D8A"/>
    <a:srgbClr val="007A60"/>
    <a:srgbClr val="04A64B"/>
    <a:srgbClr val="A89900"/>
    <a:srgbClr val="A37C28"/>
    <a:srgbClr val="D95139"/>
    <a:srgbClr val="D03124"/>
    <a:srgbClr val="B1101A"/>
    <a:srgbClr val="993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4A281-6358-4FD9-AFAE-8953CEA5B132}" v="14" dt="2023-11-10T11:04:50.499"/>
    <p1510:client id="{6A7520AB-E62C-4AF6-B625-E228C6937CF1}" v="6" dt="2023-11-08T08:06:52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9" y="62"/>
      </p:cViewPr>
      <p:guideLst>
        <p:guide orient="horz" pos="4273"/>
        <p:guide pos="22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shad, M. (Morsal)" userId="S::m.reshad@vu.nl::10f41571-76c3-4466-9e3f-6d3fd6fe519c" providerId="AD" clId="Web-{059B2BD8-4BE8-4716-82D1-1A4A43418794}"/>
    <pc:docChg chg="modSld">
      <pc:chgData name="Reshad, M. (Morsal)" userId="S::m.reshad@vu.nl::10f41571-76c3-4466-9e3f-6d3fd6fe519c" providerId="AD" clId="Web-{059B2BD8-4BE8-4716-82D1-1A4A43418794}" dt="2023-10-05T12:11:23.329" v="25" actId="1076"/>
      <pc:docMkLst>
        <pc:docMk/>
      </pc:docMkLst>
      <pc:sldChg chg="modSp">
        <pc:chgData name="Reshad, M. (Morsal)" userId="S::m.reshad@vu.nl::10f41571-76c3-4466-9e3f-6d3fd6fe519c" providerId="AD" clId="Web-{059B2BD8-4BE8-4716-82D1-1A4A43418794}" dt="2023-10-05T12:09:34.962" v="20" actId="20577"/>
        <pc:sldMkLst>
          <pc:docMk/>
          <pc:sldMk cId="485532716" sldId="384"/>
        </pc:sldMkLst>
        <pc:spChg chg="mod">
          <ac:chgData name="Reshad, M. (Morsal)" userId="S::m.reshad@vu.nl::10f41571-76c3-4466-9e3f-6d3fd6fe519c" providerId="AD" clId="Web-{059B2BD8-4BE8-4716-82D1-1A4A43418794}" dt="2023-10-05T12:09:34.962" v="20" actId="20577"/>
          <ac:spMkLst>
            <pc:docMk/>
            <pc:sldMk cId="485532716" sldId="384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059B2BD8-4BE8-4716-82D1-1A4A43418794}" dt="2023-10-05T12:06:47.169" v="12" actId="1076"/>
        <pc:sldMkLst>
          <pc:docMk/>
          <pc:sldMk cId="3477099401" sldId="388"/>
        </pc:sldMkLst>
        <pc:spChg chg="mod">
          <ac:chgData name="Reshad, M. (Morsal)" userId="S::m.reshad@vu.nl::10f41571-76c3-4466-9e3f-6d3fd6fe519c" providerId="AD" clId="Web-{059B2BD8-4BE8-4716-82D1-1A4A43418794}" dt="2023-10-05T12:06:40.325" v="11" actId="1076"/>
          <ac:spMkLst>
            <pc:docMk/>
            <pc:sldMk cId="3477099401" sldId="388"/>
            <ac:spMk id="4" creationId="{7C3E28AA-6737-4A8F-B051-B39DBDE80BBE}"/>
          </ac:spMkLst>
        </pc:spChg>
        <pc:spChg chg="mod">
          <ac:chgData name="Reshad, M. (Morsal)" userId="S::m.reshad@vu.nl::10f41571-76c3-4466-9e3f-6d3fd6fe519c" providerId="AD" clId="Web-{059B2BD8-4BE8-4716-82D1-1A4A43418794}" dt="2023-10-05T12:06:47.169" v="12" actId="1076"/>
          <ac:spMkLst>
            <pc:docMk/>
            <pc:sldMk cId="3477099401" sldId="388"/>
            <ac:spMk id="6" creationId="{428C0836-7368-44BD-B48D-54C9CC697CDC}"/>
          </ac:spMkLst>
        </pc:spChg>
        <pc:picChg chg="mod">
          <ac:chgData name="Reshad, M. (Morsal)" userId="S::m.reshad@vu.nl::10f41571-76c3-4466-9e3f-6d3fd6fe519c" providerId="AD" clId="Web-{059B2BD8-4BE8-4716-82D1-1A4A43418794}" dt="2023-10-05T12:06:36.824" v="10" actId="1076"/>
          <ac:picMkLst>
            <pc:docMk/>
            <pc:sldMk cId="3477099401" sldId="388"/>
            <ac:picMk id="3" creationId="{F859AED0-9034-4BC1-AD0D-3561536990F3}"/>
          </ac:picMkLst>
        </pc:picChg>
      </pc:sldChg>
      <pc:sldChg chg="modSp">
        <pc:chgData name="Reshad, M. (Morsal)" userId="S::m.reshad@vu.nl::10f41571-76c3-4466-9e3f-6d3fd6fe519c" providerId="AD" clId="Web-{059B2BD8-4BE8-4716-82D1-1A4A43418794}" dt="2023-10-05T12:08:05.628" v="17" actId="20577"/>
        <pc:sldMkLst>
          <pc:docMk/>
          <pc:sldMk cId="4023178264" sldId="395"/>
        </pc:sldMkLst>
        <pc:spChg chg="mod">
          <ac:chgData name="Reshad, M. (Morsal)" userId="S::m.reshad@vu.nl::10f41571-76c3-4466-9e3f-6d3fd6fe519c" providerId="AD" clId="Web-{059B2BD8-4BE8-4716-82D1-1A4A43418794}" dt="2023-10-05T12:08:05.628" v="17" actId="20577"/>
          <ac:spMkLst>
            <pc:docMk/>
            <pc:sldMk cId="4023178264" sldId="395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059B2BD8-4BE8-4716-82D1-1A4A43418794}" dt="2023-10-05T12:06:21.776" v="8" actId="1076"/>
        <pc:sldMkLst>
          <pc:docMk/>
          <pc:sldMk cId="2284963309" sldId="397"/>
        </pc:sldMkLst>
        <pc:picChg chg="mod">
          <ac:chgData name="Reshad, M. (Morsal)" userId="S::m.reshad@vu.nl::10f41571-76c3-4466-9e3f-6d3fd6fe519c" providerId="AD" clId="Web-{059B2BD8-4BE8-4716-82D1-1A4A43418794}" dt="2023-10-05T12:06:21.776" v="8" actId="1076"/>
          <ac:picMkLst>
            <pc:docMk/>
            <pc:sldMk cId="2284963309" sldId="397"/>
            <ac:picMk id="7" creationId="{4687CBD6-C6CE-4DB7-827B-54154031E342}"/>
          </ac:picMkLst>
        </pc:picChg>
      </pc:sldChg>
      <pc:sldChg chg="modSp">
        <pc:chgData name="Reshad, M. (Morsal)" userId="S::m.reshad@vu.nl::10f41571-76c3-4466-9e3f-6d3fd6fe519c" providerId="AD" clId="Web-{059B2BD8-4BE8-4716-82D1-1A4A43418794}" dt="2023-10-05T12:10:16.481" v="22" actId="20577"/>
        <pc:sldMkLst>
          <pc:docMk/>
          <pc:sldMk cId="3346701756" sldId="401"/>
        </pc:sldMkLst>
        <pc:spChg chg="mod">
          <ac:chgData name="Reshad, M. (Morsal)" userId="S::m.reshad@vu.nl::10f41571-76c3-4466-9e3f-6d3fd6fe519c" providerId="AD" clId="Web-{059B2BD8-4BE8-4716-82D1-1A4A43418794}" dt="2023-10-05T12:10:16.481" v="22" actId="20577"/>
          <ac:spMkLst>
            <pc:docMk/>
            <pc:sldMk cId="3346701756" sldId="401"/>
            <ac:spMk id="8" creationId="{951A6124-82C3-4A44-953A-CEA6C29345C2}"/>
          </ac:spMkLst>
        </pc:spChg>
      </pc:sldChg>
      <pc:sldChg chg="modSp">
        <pc:chgData name="Reshad, M. (Morsal)" userId="S::m.reshad@vu.nl::10f41571-76c3-4466-9e3f-6d3fd6fe519c" providerId="AD" clId="Web-{059B2BD8-4BE8-4716-82D1-1A4A43418794}" dt="2023-10-05T12:08:52.928" v="18" actId="20577"/>
        <pc:sldMkLst>
          <pc:docMk/>
          <pc:sldMk cId="3191841842" sldId="403"/>
        </pc:sldMkLst>
        <pc:spChg chg="mod">
          <ac:chgData name="Reshad, M. (Morsal)" userId="S::m.reshad@vu.nl::10f41571-76c3-4466-9e3f-6d3fd6fe519c" providerId="AD" clId="Web-{059B2BD8-4BE8-4716-82D1-1A4A43418794}" dt="2023-10-05T12:08:52.928" v="18" actId="20577"/>
          <ac:spMkLst>
            <pc:docMk/>
            <pc:sldMk cId="3191841842" sldId="403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059B2BD8-4BE8-4716-82D1-1A4A43418794}" dt="2023-10-05T12:07:21.328" v="14" actId="1076"/>
        <pc:sldMkLst>
          <pc:docMk/>
          <pc:sldMk cId="797339101" sldId="404"/>
        </pc:sldMkLst>
        <pc:picChg chg="mod">
          <ac:chgData name="Reshad, M. (Morsal)" userId="S::m.reshad@vu.nl::10f41571-76c3-4466-9e3f-6d3fd6fe519c" providerId="AD" clId="Web-{059B2BD8-4BE8-4716-82D1-1A4A43418794}" dt="2023-10-05T12:07:21.328" v="14" actId="1076"/>
          <ac:picMkLst>
            <pc:docMk/>
            <pc:sldMk cId="797339101" sldId="404"/>
            <ac:picMk id="4" creationId="{9E9AD316-44EE-8394-0A13-40C122B9DCE0}"/>
          </ac:picMkLst>
        </pc:picChg>
      </pc:sldChg>
      <pc:sldChg chg="modSp">
        <pc:chgData name="Reshad, M. (Morsal)" userId="S::m.reshad@vu.nl::10f41571-76c3-4466-9e3f-6d3fd6fe519c" providerId="AD" clId="Web-{059B2BD8-4BE8-4716-82D1-1A4A43418794}" dt="2023-10-05T12:11:23.329" v="25" actId="1076"/>
        <pc:sldMkLst>
          <pc:docMk/>
          <pc:sldMk cId="1403678175" sldId="417"/>
        </pc:sldMkLst>
        <pc:spChg chg="mod">
          <ac:chgData name="Reshad, M. (Morsal)" userId="S::m.reshad@vu.nl::10f41571-76c3-4466-9e3f-6d3fd6fe519c" providerId="AD" clId="Web-{059B2BD8-4BE8-4716-82D1-1A4A43418794}" dt="2023-10-05T12:11:17.938" v="24" actId="1076"/>
          <ac:spMkLst>
            <pc:docMk/>
            <pc:sldMk cId="1403678175" sldId="417"/>
            <ac:spMk id="19" creationId="{77B0A911-F831-3A4B-8A9F-94400B12644B}"/>
          </ac:spMkLst>
        </pc:spChg>
        <pc:picChg chg="mod">
          <ac:chgData name="Reshad, M. (Morsal)" userId="S::m.reshad@vu.nl::10f41571-76c3-4466-9e3f-6d3fd6fe519c" providerId="AD" clId="Web-{059B2BD8-4BE8-4716-82D1-1A4A43418794}" dt="2023-10-05T12:11:23.329" v="25" actId="1076"/>
          <ac:picMkLst>
            <pc:docMk/>
            <pc:sldMk cId="1403678175" sldId="417"/>
            <ac:picMk id="6" creationId="{5FA7C1DF-522F-994D-99EE-64E04B7860CF}"/>
          </ac:picMkLst>
        </pc:picChg>
      </pc:sldChg>
    </pc:docChg>
  </pc:docChgLst>
  <pc:docChgLst>
    <pc:chgData name="Saritas - Godfried, T. (Tuba)" userId="S::t.saritas@vu.nl::a0959d15-259b-459f-860f-70009b3b7c68" providerId="AD" clId="Web-{0934A281-6358-4FD9-AFAE-8953CEA5B132}"/>
    <pc:docChg chg="modSld">
      <pc:chgData name="Saritas - Godfried, T. (Tuba)" userId="S::t.saritas@vu.nl::a0959d15-259b-459f-860f-70009b3b7c68" providerId="AD" clId="Web-{0934A281-6358-4FD9-AFAE-8953CEA5B132}" dt="2023-11-10T11:04:46.014" v="11" actId="20577"/>
      <pc:docMkLst>
        <pc:docMk/>
      </pc:docMkLst>
      <pc:sldChg chg="modSp">
        <pc:chgData name="Saritas - Godfried, T. (Tuba)" userId="S::t.saritas@vu.nl::a0959d15-259b-459f-860f-70009b3b7c68" providerId="AD" clId="Web-{0934A281-6358-4FD9-AFAE-8953CEA5B132}" dt="2023-11-10T11:04:17.669" v="3" actId="20577"/>
        <pc:sldMkLst>
          <pc:docMk/>
          <pc:sldMk cId="2259012491" sldId="428"/>
        </pc:sldMkLst>
        <pc:spChg chg="mod">
          <ac:chgData name="Saritas - Godfried, T. (Tuba)" userId="S::t.saritas@vu.nl::a0959d15-259b-459f-860f-70009b3b7c68" providerId="AD" clId="Web-{0934A281-6358-4FD9-AFAE-8953CEA5B132}" dt="2023-11-10T11:04:17.669" v="3" actId="20577"/>
          <ac:spMkLst>
            <pc:docMk/>
            <pc:sldMk cId="2259012491" sldId="428"/>
            <ac:spMk id="11" creationId="{593458BA-D201-AD4A-72B0-730FF5D9BFA0}"/>
          </ac:spMkLst>
        </pc:spChg>
      </pc:sldChg>
      <pc:sldChg chg="modSp">
        <pc:chgData name="Saritas - Godfried, T. (Tuba)" userId="S::t.saritas@vu.nl::a0959d15-259b-459f-860f-70009b3b7c68" providerId="AD" clId="Web-{0934A281-6358-4FD9-AFAE-8953CEA5B132}" dt="2023-11-10T11:04:46.014" v="11" actId="20577"/>
        <pc:sldMkLst>
          <pc:docMk/>
          <pc:sldMk cId="2738190585" sldId="429"/>
        </pc:sldMkLst>
        <pc:spChg chg="mod">
          <ac:chgData name="Saritas - Godfried, T. (Tuba)" userId="S::t.saritas@vu.nl::a0959d15-259b-459f-860f-70009b3b7c68" providerId="AD" clId="Web-{0934A281-6358-4FD9-AFAE-8953CEA5B132}" dt="2023-11-10T11:04:46.014" v="11" actId="20577"/>
          <ac:spMkLst>
            <pc:docMk/>
            <pc:sldMk cId="2738190585" sldId="429"/>
            <ac:spMk id="5" creationId="{04050191-FF28-E48D-BB31-E95E489E4FB0}"/>
          </ac:spMkLst>
        </pc:spChg>
        <pc:spChg chg="mod">
          <ac:chgData name="Saritas - Godfried, T. (Tuba)" userId="S::t.saritas@vu.nl::a0959d15-259b-459f-860f-70009b3b7c68" providerId="AD" clId="Web-{0934A281-6358-4FD9-AFAE-8953CEA5B132}" dt="2023-11-10T11:04:43.420" v="7" actId="20577"/>
          <ac:spMkLst>
            <pc:docMk/>
            <pc:sldMk cId="2738190585" sldId="429"/>
            <ac:spMk id="7" creationId="{9CBF5517-8563-610A-9441-C6C0EB6B2541}"/>
          </ac:spMkLst>
        </pc:spChg>
      </pc:sldChg>
    </pc:docChg>
  </pc:docChgLst>
  <pc:docChgLst>
    <pc:chgData name="Reshad, M. (Morsal)" userId="S::m.reshad@vu.nl::10f41571-76c3-4466-9e3f-6d3fd6fe519c" providerId="AD" clId="Web-{0BD21D73-9384-4E0C-9F67-7A518A19270A}"/>
    <pc:docChg chg="modSld">
      <pc:chgData name="Reshad, M. (Morsal)" userId="S::m.reshad@vu.nl::10f41571-76c3-4466-9e3f-6d3fd6fe519c" providerId="AD" clId="Web-{0BD21D73-9384-4E0C-9F67-7A518A19270A}" dt="2023-10-05T09:16:32.494" v="4"/>
      <pc:docMkLst>
        <pc:docMk/>
      </pc:docMkLst>
      <pc:sldChg chg="modSp">
        <pc:chgData name="Reshad, M. (Morsal)" userId="S::m.reshad@vu.nl::10f41571-76c3-4466-9e3f-6d3fd6fe519c" providerId="AD" clId="Web-{0BD21D73-9384-4E0C-9F67-7A518A19270A}" dt="2023-10-05T09:16:32.494" v="4"/>
        <pc:sldMkLst>
          <pc:docMk/>
          <pc:sldMk cId="3346701756" sldId="401"/>
        </pc:sldMkLst>
        <pc:picChg chg="mod modCrop">
          <ac:chgData name="Reshad, M. (Morsal)" userId="S::m.reshad@vu.nl::10f41571-76c3-4466-9e3f-6d3fd6fe519c" providerId="AD" clId="Web-{0BD21D73-9384-4E0C-9F67-7A518A19270A}" dt="2023-10-05T09:16:32.494" v="4"/>
          <ac:picMkLst>
            <pc:docMk/>
            <pc:sldMk cId="3346701756" sldId="401"/>
            <ac:picMk id="9" creationId="{7D6895C9-9F2D-747D-6EBD-CA62EF69B448}"/>
          </ac:picMkLst>
        </pc:picChg>
      </pc:sldChg>
    </pc:docChg>
  </pc:docChgLst>
  <pc:docChgLst>
    <pc:chgData name="Westra, L.C. (Lisette)" userId="S::l.c.westra@vu.nl::e469ae09-079b-43d2-bbf0-cef9401cd5fa" providerId="AD" clId="Web-{951BFBF5-8EAB-3447-7BA7-B895E3F6E8BD}"/>
    <pc:docChg chg="sldOrd">
      <pc:chgData name="Westra, L.C. (Lisette)" userId="S::l.c.westra@vu.nl::e469ae09-079b-43d2-bbf0-cef9401cd5fa" providerId="AD" clId="Web-{951BFBF5-8EAB-3447-7BA7-B895E3F6E8BD}" dt="2023-11-06T09:18:47.987" v="1"/>
      <pc:docMkLst>
        <pc:docMk/>
      </pc:docMkLst>
      <pc:sldChg chg="ord">
        <pc:chgData name="Westra, L.C. (Lisette)" userId="S::l.c.westra@vu.nl::e469ae09-079b-43d2-bbf0-cef9401cd5fa" providerId="AD" clId="Web-{951BFBF5-8EAB-3447-7BA7-B895E3F6E8BD}" dt="2023-11-06T09:18:47.987" v="1"/>
        <pc:sldMkLst>
          <pc:docMk/>
          <pc:sldMk cId="2524119825" sldId="389"/>
        </pc:sldMkLst>
      </pc:sldChg>
      <pc:sldChg chg="ord">
        <pc:chgData name="Westra, L.C. (Lisette)" userId="S::l.c.westra@vu.nl::e469ae09-079b-43d2-bbf0-cef9401cd5fa" providerId="AD" clId="Web-{951BFBF5-8EAB-3447-7BA7-B895E3F6E8BD}" dt="2023-11-06T09:18:06.219" v="0"/>
        <pc:sldMkLst>
          <pc:docMk/>
          <pc:sldMk cId="3346701756" sldId="401"/>
        </pc:sldMkLst>
      </pc:sldChg>
    </pc:docChg>
  </pc:docChgLst>
  <pc:docChgLst>
    <pc:chgData name="Reshad, M. (Morsal)" userId="S::m.reshad@vu.nl::10f41571-76c3-4466-9e3f-6d3fd6fe519c" providerId="AD" clId="Web-{99993284-C92B-4129-9834-62D54E07CED2}"/>
    <pc:docChg chg="modSld">
      <pc:chgData name="Reshad, M. (Morsal)" userId="S::m.reshad@vu.nl::10f41571-76c3-4466-9e3f-6d3fd6fe519c" providerId="AD" clId="Web-{99993284-C92B-4129-9834-62D54E07CED2}" dt="2023-11-02T14:23:31.453" v="0"/>
      <pc:docMkLst>
        <pc:docMk/>
      </pc:docMkLst>
      <pc:sldChg chg="delSp delAnim">
        <pc:chgData name="Reshad, M. (Morsal)" userId="S::m.reshad@vu.nl::10f41571-76c3-4466-9e3f-6d3fd6fe519c" providerId="AD" clId="Web-{99993284-C92B-4129-9834-62D54E07CED2}" dt="2023-11-02T14:23:31.453" v="0"/>
        <pc:sldMkLst>
          <pc:docMk/>
          <pc:sldMk cId="811372372" sldId="434"/>
        </pc:sldMkLst>
        <pc:picChg chg="del">
          <ac:chgData name="Reshad, M. (Morsal)" userId="S::m.reshad@vu.nl::10f41571-76c3-4466-9e3f-6d3fd6fe519c" providerId="AD" clId="Web-{99993284-C92B-4129-9834-62D54E07CED2}" dt="2023-11-02T14:23:31.453" v="0"/>
          <ac:picMkLst>
            <pc:docMk/>
            <pc:sldMk cId="811372372" sldId="434"/>
            <ac:picMk id="3" creationId="{3D4F44C2-D27E-CAEA-1230-F9EC352C8A64}"/>
          </ac:picMkLst>
        </pc:picChg>
      </pc:sldChg>
    </pc:docChg>
  </pc:docChgLst>
  <pc:docChgLst>
    <pc:chgData name="Reshad, M. (Morsal)" userId="S::m.reshad@vu.nl::10f41571-76c3-4466-9e3f-6d3fd6fe519c" providerId="AD" clId="Web-{099BB142-9E7F-4B92-9DAB-5196BCFEE4EA}"/>
    <pc:docChg chg="addSld delSld modSection">
      <pc:chgData name="Reshad, M. (Morsal)" userId="S::m.reshad@vu.nl::10f41571-76c3-4466-9e3f-6d3fd6fe519c" providerId="AD" clId="Web-{099BB142-9E7F-4B92-9DAB-5196BCFEE4EA}" dt="2023-11-02T12:27:28.310" v="5"/>
      <pc:docMkLst>
        <pc:docMk/>
      </pc:docMkLst>
      <pc:sldChg chg="new del">
        <pc:chgData name="Reshad, M. (Morsal)" userId="S::m.reshad@vu.nl::10f41571-76c3-4466-9e3f-6d3fd6fe519c" providerId="AD" clId="Web-{099BB142-9E7F-4B92-9DAB-5196BCFEE4EA}" dt="2023-11-02T12:27:02.388" v="2"/>
        <pc:sldMkLst>
          <pc:docMk/>
          <pc:sldMk cId="1174878663" sldId="432"/>
        </pc:sldMkLst>
      </pc:sldChg>
      <pc:sldChg chg="new del">
        <pc:chgData name="Reshad, M. (Morsal)" userId="S::m.reshad@vu.nl::10f41571-76c3-4466-9e3f-6d3fd6fe519c" providerId="AD" clId="Web-{099BB142-9E7F-4B92-9DAB-5196BCFEE4EA}" dt="2023-11-02T12:27:18.748" v="4"/>
        <pc:sldMkLst>
          <pc:docMk/>
          <pc:sldMk cId="1040613960" sldId="433"/>
        </pc:sldMkLst>
      </pc:sldChg>
      <pc:sldChg chg="new">
        <pc:chgData name="Reshad, M. (Morsal)" userId="S::m.reshad@vu.nl::10f41571-76c3-4466-9e3f-6d3fd6fe519c" providerId="AD" clId="Web-{099BB142-9E7F-4B92-9DAB-5196BCFEE4EA}" dt="2023-11-02T12:27:15.185" v="3"/>
        <pc:sldMkLst>
          <pc:docMk/>
          <pc:sldMk cId="811372372" sldId="434"/>
        </pc:sldMkLst>
      </pc:sldChg>
      <pc:sldChg chg="new">
        <pc:chgData name="Reshad, M. (Morsal)" userId="S::m.reshad@vu.nl::10f41571-76c3-4466-9e3f-6d3fd6fe519c" providerId="AD" clId="Web-{099BB142-9E7F-4B92-9DAB-5196BCFEE4EA}" dt="2023-11-02T12:27:28.310" v="5"/>
        <pc:sldMkLst>
          <pc:docMk/>
          <pc:sldMk cId="3664278514" sldId="435"/>
        </pc:sldMkLst>
      </pc:sldChg>
    </pc:docChg>
  </pc:docChgLst>
  <pc:docChgLst>
    <pc:chgData name="Reshad, M. (Morsal)" userId="S::m.reshad@vu.nl::10f41571-76c3-4466-9e3f-6d3fd6fe519c" providerId="AD" clId="Web-{F703F9ED-D157-46EF-B3F8-60883A5CB913}"/>
    <pc:docChg chg="modSld">
      <pc:chgData name="Reshad, M. (Morsal)" userId="S::m.reshad@vu.nl::10f41571-76c3-4466-9e3f-6d3fd6fe519c" providerId="AD" clId="Web-{F703F9ED-D157-46EF-B3F8-60883A5CB913}" dt="2023-10-24T10:42:07.412" v="46" actId="1076"/>
      <pc:docMkLst>
        <pc:docMk/>
      </pc:docMkLst>
      <pc:sldChg chg="modSp">
        <pc:chgData name="Reshad, M. (Morsal)" userId="S::m.reshad@vu.nl::10f41571-76c3-4466-9e3f-6d3fd6fe519c" providerId="AD" clId="Web-{F703F9ED-D157-46EF-B3F8-60883A5CB913}" dt="2023-10-24T10:42:07.412" v="46" actId="1076"/>
        <pc:sldMkLst>
          <pc:docMk/>
          <pc:sldMk cId="929642516" sldId="425"/>
        </pc:sldMkLst>
        <pc:spChg chg="mod">
          <ac:chgData name="Reshad, M. (Morsal)" userId="S::m.reshad@vu.nl::10f41571-76c3-4466-9e3f-6d3fd6fe519c" providerId="AD" clId="Web-{F703F9ED-D157-46EF-B3F8-60883A5CB913}" dt="2023-10-24T10:41:48.864" v="43" actId="1076"/>
          <ac:spMkLst>
            <pc:docMk/>
            <pc:sldMk cId="929642516" sldId="425"/>
            <ac:spMk id="12" creationId="{7CBDC187-C4C8-4204-8D1F-1B13B03B363D}"/>
          </ac:spMkLst>
        </pc:spChg>
        <pc:spChg chg="mod">
          <ac:chgData name="Reshad, M. (Morsal)" userId="S::m.reshad@vu.nl::10f41571-76c3-4466-9e3f-6d3fd6fe519c" providerId="AD" clId="Web-{F703F9ED-D157-46EF-B3F8-60883A5CB913}" dt="2023-10-24T10:42:07.412" v="46" actId="1076"/>
          <ac:spMkLst>
            <pc:docMk/>
            <pc:sldMk cId="929642516" sldId="425"/>
            <ac:spMk id="13" creationId="{391254DE-98F4-4505-9868-7B8A19E65C2F}"/>
          </ac:spMkLst>
        </pc:spChg>
        <pc:spChg chg="mod">
          <ac:chgData name="Reshad, M. (Morsal)" userId="S::m.reshad@vu.nl::10f41571-76c3-4466-9e3f-6d3fd6fe519c" providerId="AD" clId="Web-{F703F9ED-D157-46EF-B3F8-60883A5CB913}" dt="2023-10-24T10:37:33.262" v="4" actId="20577"/>
          <ac:spMkLst>
            <pc:docMk/>
            <pc:sldMk cId="929642516" sldId="425"/>
            <ac:spMk id="18" creationId="{0D68AD60-B95F-4462-9BB8-9CAAE936B455}"/>
          </ac:spMkLst>
        </pc:spChg>
        <pc:spChg chg="mod">
          <ac:chgData name="Reshad, M. (Morsal)" userId="S::m.reshad@vu.nl::10f41571-76c3-4466-9e3f-6d3fd6fe519c" providerId="AD" clId="Web-{F703F9ED-D157-46EF-B3F8-60883A5CB913}" dt="2023-10-24T10:40:49.909" v="38" actId="1076"/>
          <ac:spMkLst>
            <pc:docMk/>
            <pc:sldMk cId="929642516" sldId="425"/>
            <ac:spMk id="20" creationId="{927436C8-EAAA-4238-B249-7AC997717248}"/>
          </ac:spMkLst>
        </pc:spChg>
        <pc:spChg chg="mod">
          <ac:chgData name="Reshad, M. (Morsal)" userId="S::m.reshad@vu.nl::10f41571-76c3-4466-9e3f-6d3fd6fe519c" providerId="AD" clId="Web-{F703F9ED-D157-46EF-B3F8-60883A5CB913}" dt="2023-10-24T10:40:41.503" v="37" actId="1076"/>
          <ac:spMkLst>
            <pc:docMk/>
            <pc:sldMk cId="929642516" sldId="425"/>
            <ac:spMk id="21" creationId="{2FDC3D59-D956-AE04-BB43-28F672D7C85C}"/>
          </ac:spMkLst>
        </pc:spChg>
        <pc:picChg chg="mod">
          <ac:chgData name="Reshad, M. (Morsal)" userId="S::m.reshad@vu.nl::10f41571-76c3-4466-9e3f-6d3fd6fe519c" providerId="AD" clId="Web-{F703F9ED-D157-46EF-B3F8-60883A5CB913}" dt="2023-10-24T10:41:39.911" v="41" actId="1076"/>
          <ac:picMkLst>
            <pc:docMk/>
            <pc:sldMk cId="929642516" sldId="425"/>
            <ac:picMk id="7" creationId="{795920F3-6237-435B-B887-FC15C4E2346B}"/>
          </ac:picMkLst>
        </pc:picChg>
        <pc:picChg chg="mod">
          <ac:chgData name="Reshad, M. (Morsal)" userId="S::m.reshad@vu.nl::10f41571-76c3-4466-9e3f-6d3fd6fe519c" providerId="AD" clId="Web-{F703F9ED-D157-46EF-B3F8-60883A5CB913}" dt="2023-10-24T10:41:54.146" v="44" actId="1076"/>
          <ac:picMkLst>
            <pc:docMk/>
            <pc:sldMk cId="929642516" sldId="425"/>
            <ac:picMk id="8" creationId="{26FCAF5E-0D55-4A54-BC42-8248B5FF0A5A}"/>
          </ac:picMkLst>
        </pc:picChg>
      </pc:sldChg>
    </pc:docChg>
  </pc:docChgLst>
  <pc:docChgLst>
    <pc:chgData name="Reshad, M. (Morsal)" userId="S::m.reshad@vu.nl::10f41571-76c3-4466-9e3f-6d3fd6fe519c" providerId="AD" clId="Web-{6F252882-4C95-4903-859F-9DECD7A39564}"/>
    <pc:docChg chg="modSld">
      <pc:chgData name="Reshad, M. (Morsal)" userId="S::m.reshad@vu.nl::10f41571-76c3-4466-9e3f-6d3fd6fe519c" providerId="AD" clId="Web-{6F252882-4C95-4903-859F-9DECD7A39564}" dt="2023-10-05T12:16:00.023" v="1" actId="1076"/>
      <pc:docMkLst>
        <pc:docMk/>
      </pc:docMkLst>
      <pc:sldChg chg="modSp">
        <pc:chgData name="Reshad, M. (Morsal)" userId="S::m.reshad@vu.nl::10f41571-76c3-4466-9e3f-6d3fd6fe519c" providerId="AD" clId="Web-{6F252882-4C95-4903-859F-9DECD7A39564}" dt="2023-10-05T12:16:00.023" v="1" actId="1076"/>
        <pc:sldMkLst>
          <pc:docMk/>
          <pc:sldMk cId="3477099401" sldId="388"/>
        </pc:sldMkLst>
        <pc:spChg chg="mod">
          <ac:chgData name="Reshad, M. (Morsal)" userId="S::m.reshad@vu.nl::10f41571-76c3-4466-9e3f-6d3fd6fe519c" providerId="AD" clId="Web-{6F252882-4C95-4903-859F-9DECD7A39564}" dt="2023-10-05T12:16:00.023" v="1" actId="1076"/>
          <ac:spMkLst>
            <pc:docMk/>
            <pc:sldMk cId="3477099401" sldId="388"/>
            <ac:spMk id="4" creationId="{7C3E28AA-6737-4A8F-B051-B39DBDE80BBE}"/>
          </ac:spMkLst>
        </pc:spChg>
        <pc:spChg chg="mod">
          <ac:chgData name="Reshad, M. (Morsal)" userId="S::m.reshad@vu.nl::10f41571-76c3-4466-9e3f-6d3fd6fe519c" providerId="AD" clId="Web-{6F252882-4C95-4903-859F-9DECD7A39564}" dt="2023-10-05T12:15:59.992" v="0" actId="1076"/>
          <ac:spMkLst>
            <pc:docMk/>
            <pc:sldMk cId="3477099401" sldId="388"/>
            <ac:spMk id="6" creationId="{428C0836-7368-44BD-B48D-54C9CC697CDC}"/>
          </ac:spMkLst>
        </pc:spChg>
      </pc:sldChg>
    </pc:docChg>
  </pc:docChgLst>
  <pc:docChgLst>
    <pc:chgData name="Reshad, M. (Morsal)" userId="S::m.reshad@vu.nl::10f41571-76c3-4466-9e3f-6d3fd6fe519c" providerId="AD" clId="Web-{808DF714-3D92-4A6B-B6F1-A48BFABA08D2}"/>
    <pc:docChg chg="modSld">
      <pc:chgData name="Reshad, M. (Morsal)" userId="S::m.reshad@vu.nl::10f41571-76c3-4466-9e3f-6d3fd6fe519c" providerId="AD" clId="Web-{808DF714-3D92-4A6B-B6F1-A48BFABA08D2}" dt="2023-11-02T14:18:55.295" v="10" actId="1076"/>
      <pc:docMkLst>
        <pc:docMk/>
      </pc:docMkLst>
      <pc:sldChg chg="addSp modSp addAnim">
        <pc:chgData name="Reshad, M. (Morsal)" userId="S::m.reshad@vu.nl::10f41571-76c3-4466-9e3f-6d3fd6fe519c" providerId="AD" clId="Web-{808DF714-3D92-4A6B-B6F1-A48BFABA08D2}" dt="2023-11-02T14:18:55.295" v="10" actId="1076"/>
        <pc:sldMkLst>
          <pc:docMk/>
          <pc:sldMk cId="811372372" sldId="434"/>
        </pc:sldMkLst>
        <pc:picChg chg="add mod">
          <ac:chgData name="Reshad, M. (Morsal)" userId="S::m.reshad@vu.nl::10f41571-76c3-4466-9e3f-6d3fd6fe519c" providerId="AD" clId="Web-{808DF714-3D92-4A6B-B6F1-A48BFABA08D2}" dt="2023-11-02T14:18:55.295" v="10" actId="1076"/>
          <ac:picMkLst>
            <pc:docMk/>
            <pc:sldMk cId="811372372" sldId="434"/>
            <ac:picMk id="3" creationId="{3D4F44C2-D27E-CAEA-1230-F9EC352C8A64}"/>
          </ac:picMkLst>
        </pc:picChg>
      </pc:sldChg>
    </pc:docChg>
  </pc:docChgLst>
  <pc:docChgLst>
    <pc:chgData name="Reshad, M. (Morsal)" userId="S::m.reshad@vu.nl::10f41571-76c3-4466-9e3f-6d3fd6fe519c" providerId="AD" clId="Web-{979A2DF2-BFD9-4945-B7AC-B1A22D8C3BBC}"/>
    <pc:docChg chg="modSld">
      <pc:chgData name="Reshad, M. (Morsal)" userId="S::m.reshad@vu.nl::10f41571-76c3-4466-9e3f-6d3fd6fe519c" providerId="AD" clId="Web-{979A2DF2-BFD9-4945-B7AC-B1A22D8C3BBC}" dt="2023-09-28T11:01:30.274" v="6" actId="14100"/>
      <pc:docMkLst>
        <pc:docMk/>
      </pc:docMkLst>
      <pc:sldChg chg="modSp">
        <pc:chgData name="Reshad, M. (Morsal)" userId="S::m.reshad@vu.nl::10f41571-76c3-4466-9e3f-6d3fd6fe519c" providerId="AD" clId="Web-{979A2DF2-BFD9-4945-B7AC-B1A22D8C3BBC}" dt="2023-09-28T11:01:30.274" v="6" actId="14100"/>
        <pc:sldMkLst>
          <pc:docMk/>
          <pc:sldMk cId="3087644943" sldId="405"/>
        </pc:sldMkLst>
        <pc:picChg chg="mod">
          <ac:chgData name="Reshad, M. (Morsal)" userId="S::m.reshad@vu.nl::10f41571-76c3-4466-9e3f-6d3fd6fe519c" providerId="AD" clId="Web-{979A2DF2-BFD9-4945-B7AC-B1A22D8C3BBC}" dt="2023-09-28T11:01:30.274" v="6" actId="14100"/>
          <ac:picMkLst>
            <pc:docMk/>
            <pc:sldMk cId="3087644943" sldId="405"/>
            <ac:picMk id="6" creationId="{37DED72A-096E-F9E9-DF09-496F104E135C}"/>
          </ac:picMkLst>
        </pc:picChg>
      </pc:sldChg>
    </pc:docChg>
  </pc:docChgLst>
  <pc:docChgLst>
    <pc:chgData name="Mosheuvel, M.Y.C. (Manon)" userId="dede8bc0-49c0-452f-aef9-de629e24844c" providerId="ADAL" clId="{6A7520AB-E62C-4AF6-B625-E228C6937CF1}"/>
    <pc:docChg chg="undo custSel addSld delSld modSld sldOrd addMainMaster modSection">
      <pc:chgData name="Mosheuvel, M.Y.C. (Manon)" userId="dede8bc0-49c0-452f-aef9-de629e24844c" providerId="ADAL" clId="{6A7520AB-E62C-4AF6-B625-E228C6937CF1}" dt="2023-11-08T08:56:37.170" v="107" actId="20577"/>
      <pc:docMkLst>
        <pc:docMk/>
      </pc:docMkLst>
      <pc:sldChg chg="addSp delSp modSp mod">
        <pc:chgData name="Mosheuvel, M.Y.C. (Manon)" userId="dede8bc0-49c0-452f-aef9-de629e24844c" providerId="ADAL" clId="{6A7520AB-E62C-4AF6-B625-E228C6937CF1}" dt="2023-11-08T07:45:22.946" v="8" actId="1036"/>
        <pc:sldMkLst>
          <pc:docMk/>
          <pc:sldMk cId="3346701756" sldId="401"/>
        </pc:sldMkLst>
        <pc:picChg chg="add mod">
          <ac:chgData name="Mosheuvel, M.Y.C. (Manon)" userId="dede8bc0-49c0-452f-aef9-de629e24844c" providerId="ADAL" clId="{6A7520AB-E62C-4AF6-B625-E228C6937CF1}" dt="2023-11-08T07:45:22.946" v="8" actId="1036"/>
          <ac:picMkLst>
            <pc:docMk/>
            <pc:sldMk cId="3346701756" sldId="401"/>
            <ac:picMk id="4" creationId="{A69BA84F-30F5-ECAB-00A4-FC35B7FCEB16}"/>
          </ac:picMkLst>
        </pc:picChg>
        <pc:picChg chg="del">
          <ac:chgData name="Mosheuvel, M.Y.C. (Manon)" userId="dede8bc0-49c0-452f-aef9-de629e24844c" providerId="ADAL" clId="{6A7520AB-E62C-4AF6-B625-E228C6937CF1}" dt="2023-11-08T07:44:44.005" v="2" actId="478"/>
          <ac:picMkLst>
            <pc:docMk/>
            <pc:sldMk cId="3346701756" sldId="401"/>
            <ac:picMk id="9" creationId="{7D6895C9-9F2D-747D-6EBD-CA62EF69B448}"/>
          </ac:picMkLst>
        </pc:picChg>
      </pc:sldChg>
      <pc:sldChg chg="modSp mod">
        <pc:chgData name="Mosheuvel, M.Y.C. (Manon)" userId="dede8bc0-49c0-452f-aef9-de629e24844c" providerId="ADAL" clId="{6A7520AB-E62C-4AF6-B625-E228C6937CF1}" dt="2023-11-08T07:34:29.919" v="1" actId="20577"/>
        <pc:sldMkLst>
          <pc:docMk/>
          <pc:sldMk cId="797339101" sldId="404"/>
        </pc:sldMkLst>
        <pc:spChg chg="mod">
          <ac:chgData name="Mosheuvel, M.Y.C. (Manon)" userId="dede8bc0-49c0-452f-aef9-de629e24844c" providerId="ADAL" clId="{6A7520AB-E62C-4AF6-B625-E228C6937CF1}" dt="2023-11-08T07:34:29.919" v="1" actId="20577"/>
          <ac:spMkLst>
            <pc:docMk/>
            <pc:sldMk cId="797339101" sldId="404"/>
            <ac:spMk id="5" creationId="{00000000-0000-0000-0000-000000000000}"/>
          </ac:spMkLst>
        </pc:spChg>
      </pc:sldChg>
      <pc:sldChg chg="del ord">
        <pc:chgData name="Mosheuvel, M.Y.C. (Manon)" userId="dede8bc0-49c0-452f-aef9-de629e24844c" providerId="ADAL" clId="{6A7520AB-E62C-4AF6-B625-E228C6937CF1}" dt="2023-11-08T07:59:43.321" v="13" actId="2696"/>
        <pc:sldMkLst>
          <pc:docMk/>
          <pc:sldMk cId="267219307" sldId="436"/>
        </pc:sldMkLst>
      </pc:sldChg>
      <pc:sldChg chg="delSp modSp add mod">
        <pc:chgData name="Mosheuvel, M.Y.C. (Manon)" userId="dede8bc0-49c0-452f-aef9-de629e24844c" providerId="ADAL" clId="{6A7520AB-E62C-4AF6-B625-E228C6937CF1}" dt="2023-11-08T08:55:35.909" v="70" actId="20577"/>
        <pc:sldMkLst>
          <pc:docMk/>
          <pc:sldMk cId="875789956" sldId="437"/>
        </pc:sldMkLst>
        <pc:spChg chg="mod">
          <ac:chgData name="Mosheuvel, M.Y.C. (Manon)" userId="dede8bc0-49c0-452f-aef9-de629e24844c" providerId="ADAL" clId="{6A7520AB-E62C-4AF6-B625-E228C6937CF1}" dt="2023-11-08T08:55:35.909" v="70" actId="20577"/>
          <ac:spMkLst>
            <pc:docMk/>
            <pc:sldMk cId="875789956" sldId="437"/>
            <ac:spMk id="3" creationId="{E4AE5299-A32C-91C7-D598-C95D34F301DC}"/>
          </ac:spMkLst>
        </pc:spChg>
        <pc:spChg chg="del">
          <ac:chgData name="Mosheuvel, M.Y.C. (Manon)" userId="dede8bc0-49c0-452f-aef9-de629e24844c" providerId="ADAL" clId="{6A7520AB-E62C-4AF6-B625-E228C6937CF1}" dt="2023-11-08T08:07:29.713" v="51" actId="478"/>
          <ac:spMkLst>
            <pc:docMk/>
            <pc:sldMk cId="875789956" sldId="437"/>
            <ac:spMk id="4" creationId="{44650C7F-C9A4-28D6-9149-20B7E8D0B449}"/>
          </ac:spMkLst>
        </pc:spChg>
      </pc:sldChg>
      <pc:sldChg chg="modSp add mod">
        <pc:chgData name="Mosheuvel, M.Y.C. (Manon)" userId="dede8bc0-49c0-452f-aef9-de629e24844c" providerId="ADAL" clId="{6A7520AB-E62C-4AF6-B625-E228C6937CF1}" dt="2023-11-08T08:56:37.170" v="107" actId="20577"/>
        <pc:sldMkLst>
          <pc:docMk/>
          <pc:sldMk cId="328453825" sldId="438"/>
        </pc:sldMkLst>
        <pc:spChg chg="mod">
          <ac:chgData name="Mosheuvel, M.Y.C. (Manon)" userId="dede8bc0-49c0-452f-aef9-de629e24844c" providerId="ADAL" clId="{6A7520AB-E62C-4AF6-B625-E228C6937CF1}" dt="2023-11-08T08:56:37.170" v="107" actId="20577"/>
          <ac:spMkLst>
            <pc:docMk/>
            <pc:sldMk cId="328453825" sldId="438"/>
            <ac:spMk id="19" creationId="{77B0A911-F831-3A4B-8A9F-94400B12644B}"/>
          </ac:spMkLst>
        </pc:spChg>
      </pc:sldChg>
      <pc:sldChg chg="add">
        <pc:chgData name="Mosheuvel, M.Y.C. (Manon)" userId="dede8bc0-49c0-452f-aef9-de629e24844c" providerId="ADAL" clId="{6A7520AB-E62C-4AF6-B625-E228C6937CF1}" dt="2023-11-08T08:00:31.978" v="17"/>
        <pc:sldMkLst>
          <pc:docMk/>
          <pc:sldMk cId="1662634691" sldId="439"/>
        </pc:sldMkLst>
      </pc:sldChg>
      <pc:sldChg chg="add">
        <pc:chgData name="Mosheuvel, M.Y.C. (Manon)" userId="dede8bc0-49c0-452f-aef9-de629e24844c" providerId="ADAL" clId="{6A7520AB-E62C-4AF6-B625-E228C6937CF1}" dt="2023-11-08T08:00:33.992" v="19"/>
        <pc:sldMkLst>
          <pc:docMk/>
          <pc:sldMk cId="3265811044" sldId="440"/>
        </pc:sldMkLst>
      </pc:sldChg>
      <pc:sldChg chg="add">
        <pc:chgData name="Mosheuvel, M.Y.C. (Manon)" userId="dede8bc0-49c0-452f-aef9-de629e24844c" providerId="ADAL" clId="{6A7520AB-E62C-4AF6-B625-E228C6937CF1}" dt="2023-11-08T08:00:36.001" v="21"/>
        <pc:sldMkLst>
          <pc:docMk/>
          <pc:sldMk cId="2651984843" sldId="441"/>
        </pc:sldMkLst>
      </pc:sldChg>
      <pc:sldChg chg="add del">
        <pc:chgData name="Mosheuvel, M.Y.C. (Manon)" userId="dede8bc0-49c0-452f-aef9-de629e24844c" providerId="ADAL" clId="{6A7520AB-E62C-4AF6-B625-E228C6937CF1}" dt="2023-11-08T08:01:53.042" v="40" actId="2696"/>
        <pc:sldMkLst>
          <pc:docMk/>
          <pc:sldMk cId="2472511930" sldId="442"/>
        </pc:sldMkLst>
      </pc:sldChg>
      <pc:sldChg chg="modSp add mod">
        <pc:chgData name="Mosheuvel, M.Y.C. (Manon)" userId="dede8bc0-49c0-452f-aef9-de629e24844c" providerId="ADAL" clId="{6A7520AB-E62C-4AF6-B625-E228C6937CF1}" dt="2023-11-08T08:03:04.156" v="43" actId="207"/>
        <pc:sldMkLst>
          <pc:docMk/>
          <pc:sldMk cId="4212736121" sldId="443"/>
        </pc:sldMkLst>
        <pc:spChg chg="mod">
          <ac:chgData name="Mosheuvel, M.Y.C. (Manon)" userId="dede8bc0-49c0-452f-aef9-de629e24844c" providerId="ADAL" clId="{6A7520AB-E62C-4AF6-B625-E228C6937CF1}" dt="2023-11-08T08:02:12.167" v="42" actId="1076"/>
          <ac:spMkLst>
            <pc:docMk/>
            <pc:sldMk cId="4212736121" sldId="443"/>
            <ac:spMk id="15" creationId="{00000000-0000-0000-0000-000000000000}"/>
          </ac:spMkLst>
        </pc:spChg>
        <pc:spChg chg="mod">
          <ac:chgData name="Mosheuvel, M.Y.C. (Manon)" userId="dede8bc0-49c0-452f-aef9-de629e24844c" providerId="ADAL" clId="{6A7520AB-E62C-4AF6-B625-E228C6937CF1}" dt="2023-11-08T08:03:04.156" v="43" actId="207"/>
          <ac:spMkLst>
            <pc:docMk/>
            <pc:sldMk cId="4212736121" sldId="443"/>
            <ac:spMk id="16" creationId="{00000000-0000-0000-0000-000000000000}"/>
          </ac:spMkLst>
        </pc:spChg>
      </pc:sldChg>
      <pc:sldChg chg="modSp add mod">
        <pc:chgData name="Mosheuvel, M.Y.C. (Manon)" userId="dede8bc0-49c0-452f-aef9-de629e24844c" providerId="ADAL" clId="{6A7520AB-E62C-4AF6-B625-E228C6937CF1}" dt="2023-11-08T08:03:41.564" v="45" actId="1076"/>
        <pc:sldMkLst>
          <pc:docMk/>
          <pc:sldMk cId="2239197841" sldId="444"/>
        </pc:sldMkLst>
        <pc:spChg chg="mod">
          <ac:chgData name="Mosheuvel, M.Y.C. (Manon)" userId="dede8bc0-49c0-452f-aef9-de629e24844c" providerId="ADAL" clId="{6A7520AB-E62C-4AF6-B625-E228C6937CF1}" dt="2023-11-08T08:03:39.960" v="44" actId="207"/>
          <ac:spMkLst>
            <pc:docMk/>
            <pc:sldMk cId="2239197841" sldId="444"/>
            <ac:spMk id="16" creationId="{00000000-0000-0000-0000-000000000000}"/>
          </ac:spMkLst>
        </pc:spChg>
        <pc:grpChg chg="mod">
          <ac:chgData name="Mosheuvel, M.Y.C. (Manon)" userId="dede8bc0-49c0-452f-aef9-de629e24844c" providerId="ADAL" clId="{6A7520AB-E62C-4AF6-B625-E228C6937CF1}" dt="2023-11-08T08:03:41.564" v="45" actId="1076"/>
          <ac:grpSpMkLst>
            <pc:docMk/>
            <pc:sldMk cId="2239197841" sldId="444"/>
            <ac:grpSpMk id="2" creationId="{00000000-0000-0000-0000-000000000000}"/>
          </ac:grpSpMkLst>
        </pc:grpChg>
      </pc:sldChg>
      <pc:sldChg chg="add">
        <pc:chgData name="Mosheuvel, M.Y.C. (Manon)" userId="dede8bc0-49c0-452f-aef9-de629e24844c" providerId="ADAL" clId="{6A7520AB-E62C-4AF6-B625-E228C6937CF1}" dt="2023-11-08T08:00:59.474" v="29"/>
        <pc:sldMkLst>
          <pc:docMk/>
          <pc:sldMk cId="819994032" sldId="445"/>
        </pc:sldMkLst>
      </pc:sldChg>
      <pc:sldChg chg="modSp add mod">
        <pc:chgData name="Mosheuvel, M.Y.C. (Manon)" userId="dede8bc0-49c0-452f-aef9-de629e24844c" providerId="ADAL" clId="{6A7520AB-E62C-4AF6-B625-E228C6937CF1}" dt="2023-11-08T08:05:03.325" v="48" actId="207"/>
        <pc:sldMkLst>
          <pc:docMk/>
          <pc:sldMk cId="708084011" sldId="446"/>
        </pc:sldMkLst>
        <pc:spChg chg="mod">
          <ac:chgData name="Mosheuvel, M.Y.C. (Manon)" userId="dede8bc0-49c0-452f-aef9-de629e24844c" providerId="ADAL" clId="{6A7520AB-E62C-4AF6-B625-E228C6937CF1}" dt="2023-11-08T08:04:42.955" v="47" actId="1076"/>
          <ac:spMkLst>
            <pc:docMk/>
            <pc:sldMk cId="708084011" sldId="446"/>
            <ac:spMk id="20" creationId="{00000000-0000-0000-0000-000000000000}"/>
          </ac:spMkLst>
        </pc:spChg>
        <pc:spChg chg="mod">
          <ac:chgData name="Mosheuvel, M.Y.C. (Manon)" userId="dede8bc0-49c0-452f-aef9-de629e24844c" providerId="ADAL" clId="{6A7520AB-E62C-4AF6-B625-E228C6937CF1}" dt="2023-11-08T08:05:03.325" v="48" actId="207"/>
          <ac:spMkLst>
            <pc:docMk/>
            <pc:sldMk cId="708084011" sldId="446"/>
            <ac:spMk id="22" creationId="{00000000-0000-0000-0000-000000000000}"/>
          </ac:spMkLst>
        </pc:spChg>
      </pc:sldChg>
      <pc:sldChg chg="modSp add mod">
        <pc:chgData name="Mosheuvel, M.Y.C. (Manon)" userId="dede8bc0-49c0-452f-aef9-de629e24844c" providerId="ADAL" clId="{6A7520AB-E62C-4AF6-B625-E228C6937CF1}" dt="2023-11-08T08:06:06.559" v="49" actId="207"/>
        <pc:sldMkLst>
          <pc:docMk/>
          <pc:sldMk cId="685949784" sldId="447"/>
        </pc:sldMkLst>
        <pc:spChg chg="mod">
          <ac:chgData name="Mosheuvel, M.Y.C. (Manon)" userId="dede8bc0-49c0-452f-aef9-de629e24844c" providerId="ADAL" clId="{6A7520AB-E62C-4AF6-B625-E228C6937CF1}" dt="2023-11-08T08:06:06.559" v="49" actId="207"/>
          <ac:spMkLst>
            <pc:docMk/>
            <pc:sldMk cId="685949784" sldId="447"/>
            <ac:spMk id="16" creationId="{00000000-0000-0000-0000-000000000000}"/>
          </ac:spMkLst>
        </pc:spChg>
      </pc:sldChg>
      <pc:sldChg chg="modSp add mod">
        <pc:chgData name="Mosheuvel, M.Y.C. (Manon)" userId="dede8bc0-49c0-452f-aef9-de629e24844c" providerId="ADAL" clId="{6A7520AB-E62C-4AF6-B625-E228C6937CF1}" dt="2023-11-08T08:06:56.270" v="50" actId="207"/>
        <pc:sldMkLst>
          <pc:docMk/>
          <pc:sldMk cId="126733900" sldId="448"/>
        </pc:sldMkLst>
        <pc:spChg chg="mod">
          <ac:chgData name="Mosheuvel, M.Y.C. (Manon)" userId="dede8bc0-49c0-452f-aef9-de629e24844c" providerId="ADAL" clId="{6A7520AB-E62C-4AF6-B625-E228C6937CF1}" dt="2023-11-08T08:06:56.270" v="50" actId="207"/>
          <ac:spMkLst>
            <pc:docMk/>
            <pc:sldMk cId="126733900" sldId="448"/>
            <ac:spMk id="22" creationId="{00000000-0000-0000-0000-000000000000}"/>
          </ac:spMkLst>
        </pc:spChg>
      </pc:sldChg>
      <pc:sldChg chg="add">
        <pc:chgData name="Mosheuvel, M.Y.C. (Manon)" userId="dede8bc0-49c0-452f-aef9-de629e24844c" providerId="ADAL" clId="{6A7520AB-E62C-4AF6-B625-E228C6937CF1}" dt="2023-11-08T08:01:14.377" v="37"/>
        <pc:sldMkLst>
          <pc:docMk/>
          <pc:sldMk cId="3103725193" sldId="449"/>
        </pc:sldMkLst>
      </pc:sldChg>
      <pc:sldChg chg="add del">
        <pc:chgData name="Mosheuvel, M.Y.C. (Manon)" userId="dede8bc0-49c0-452f-aef9-de629e24844c" providerId="ADAL" clId="{6A7520AB-E62C-4AF6-B625-E228C6937CF1}" dt="2023-11-08T08:33:32.375" v="52" actId="2696"/>
        <pc:sldMkLst>
          <pc:docMk/>
          <pc:sldMk cId="3274356882" sldId="450"/>
        </pc:sldMkLst>
      </pc:sldChg>
      <pc:sldMasterChg chg="add addSldLayout">
        <pc:chgData name="Mosheuvel, M.Y.C. (Manon)" userId="dede8bc0-49c0-452f-aef9-de629e24844c" providerId="ADAL" clId="{6A7520AB-E62C-4AF6-B625-E228C6937CF1}" dt="2023-11-08T08:00:35.998" v="20" actId="27028"/>
        <pc:sldMasterMkLst>
          <pc:docMk/>
          <pc:sldMasterMk cId="0" sldId="2147483894"/>
        </pc:sldMasterMkLst>
        <pc:sldLayoutChg chg="add">
          <pc:chgData name="Mosheuvel, M.Y.C. (Manon)" userId="dede8bc0-49c0-452f-aef9-de629e24844c" providerId="ADAL" clId="{6A7520AB-E62C-4AF6-B625-E228C6937CF1}" dt="2023-11-08T08:00:35.998" v="20" actId="27028"/>
          <pc:sldLayoutMkLst>
            <pc:docMk/>
            <pc:sldMasterMk cId="0" sldId="2147483894"/>
            <pc:sldLayoutMk cId="0" sldId="2147483655"/>
          </pc:sldLayoutMkLst>
        </pc:sldLayoutChg>
      </pc:sldMasterChg>
      <pc:sldMasterChg chg="addSldLayout">
        <pc:chgData name="Mosheuvel, M.Y.C. (Manon)" userId="dede8bc0-49c0-452f-aef9-de629e24844c" providerId="ADAL" clId="{6A7520AB-E62C-4AF6-B625-E228C6937CF1}" dt="2023-11-08T08:00:31.975" v="16" actId="27028"/>
        <pc:sldMasterMkLst>
          <pc:docMk/>
          <pc:sldMasterMk cId="1952633024" sldId="2147483907"/>
        </pc:sldMasterMkLst>
        <pc:sldLayoutChg chg="add">
          <pc:chgData name="Mosheuvel, M.Y.C. (Manon)" userId="dede8bc0-49c0-452f-aef9-de629e24844c" providerId="ADAL" clId="{6A7520AB-E62C-4AF6-B625-E228C6937CF1}" dt="2023-11-08T08:00:31.975" v="16" actId="27028"/>
          <pc:sldLayoutMkLst>
            <pc:docMk/>
            <pc:sldMasterMk cId="1952633024" sldId="2147483907"/>
            <pc:sldLayoutMk cId="3320460941" sldId="2147483898"/>
          </pc:sldLayoutMkLst>
        </pc:sldLayoutChg>
      </pc:sldMasterChg>
    </pc:docChg>
  </pc:docChgLst>
  <pc:docChgLst>
    <pc:chgData name="Reshad, M. (Morsal)" userId="S::m.reshad@vu.nl::10f41571-76c3-4466-9e3f-6d3fd6fe519c" providerId="AD" clId="Web-{32A8FAC9-70D7-4BD0-A237-60B95AA2AC45}"/>
    <pc:docChg chg="modSld">
      <pc:chgData name="Reshad, M. (Morsal)" userId="S::m.reshad@vu.nl::10f41571-76c3-4466-9e3f-6d3fd6fe519c" providerId="AD" clId="Web-{32A8FAC9-70D7-4BD0-A237-60B95AA2AC45}" dt="2023-11-02T14:29:14.396" v="13" actId="1076"/>
      <pc:docMkLst>
        <pc:docMk/>
      </pc:docMkLst>
      <pc:sldChg chg="addSp delSp modSp addAnim">
        <pc:chgData name="Reshad, M. (Morsal)" userId="S::m.reshad@vu.nl::10f41571-76c3-4466-9e3f-6d3fd6fe519c" providerId="AD" clId="Web-{32A8FAC9-70D7-4BD0-A237-60B95AA2AC45}" dt="2023-11-02T14:29:14.396" v="13" actId="1076"/>
        <pc:sldMkLst>
          <pc:docMk/>
          <pc:sldMk cId="811372372" sldId="434"/>
        </pc:sldMkLst>
        <pc:spChg chg="del">
          <ac:chgData name="Reshad, M. (Morsal)" userId="S::m.reshad@vu.nl::10f41571-76c3-4466-9e3f-6d3fd6fe519c" providerId="AD" clId="Web-{32A8FAC9-70D7-4BD0-A237-60B95AA2AC45}" dt="2023-11-02T14:28:47.223" v="7"/>
          <ac:spMkLst>
            <pc:docMk/>
            <pc:sldMk cId="811372372" sldId="434"/>
            <ac:spMk id="2" creationId="{56DACACF-C615-4AF7-B49F-8B73B0C4DA47}"/>
          </ac:spMkLst>
        </pc:spChg>
        <pc:picChg chg="add mod">
          <ac:chgData name="Reshad, M. (Morsal)" userId="S::m.reshad@vu.nl::10f41571-76c3-4466-9e3f-6d3fd6fe519c" providerId="AD" clId="Web-{32A8FAC9-70D7-4BD0-A237-60B95AA2AC45}" dt="2023-11-02T14:29:14.396" v="13" actId="1076"/>
          <ac:picMkLst>
            <pc:docMk/>
            <pc:sldMk cId="811372372" sldId="434"/>
            <ac:picMk id="3" creationId="{6901F512-D812-9AE1-57C7-3B0FB372BC7D}"/>
          </ac:picMkLst>
        </pc:picChg>
      </pc:sldChg>
    </pc:docChg>
  </pc:docChgLst>
  <pc:docChgLst>
    <pc:chgData name="Reshad, M. (Morsal)" userId="S::m.reshad@vu.nl::10f41571-76c3-4466-9e3f-6d3fd6fe519c" providerId="AD" clId="Web-{51C26A54-D00F-4936-A040-C2E3AE4AA974}"/>
    <pc:docChg chg="addSld delSld modSld sldOrd modSection">
      <pc:chgData name="Reshad, M. (Morsal)" userId="S::m.reshad@vu.nl::10f41571-76c3-4466-9e3f-6d3fd6fe519c" providerId="AD" clId="Web-{51C26A54-D00F-4936-A040-C2E3AE4AA974}" dt="2023-11-02T12:35:28.334" v="61"/>
      <pc:docMkLst>
        <pc:docMk/>
      </pc:docMkLst>
      <pc:sldChg chg="addSp delSp modSp">
        <pc:chgData name="Reshad, M. (Morsal)" userId="S::m.reshad@vu.nl::10f41571-76c3-4466-9e3f-6d3fd6fe519c" providerId="AD" clId="Web-{51C26A54-D00F-4936-A040-C2E3AE4AA974}" dt="2023-11-02T12:32:45.719" v="15" actId="20577"/>
        <pc:sldMkLst>
          <pc:docMk/>
          <pc:sldMk cId="929642516" sldId="425"/>
        </pc:sldMkLst>
        <pc:spChg chg="del">
          <ac:chgData name="Reshad, M. (Morsal)" userId="S::m.reshad@vu.nl::10f41571-76c3-4466-9e3f-6d3fd6fe519c" providerId="AD" clId="Web-{51C26A54-D00F-4936-A040-C2E3AE4AA974}" dt="2023-11-02T12:32:23.875" v="11"/>
          <ac:spMkLst>
            <pc:docMk/>
            <pc:sldMk cId="929642516" sldId="425"/>
            <ac:spMk id="2" creationId="{17F6BE1D-5495-407E-A6A8-41B35ED5F599}"/>
          </ac:spMkLst>
        </pc:spChg>
        <pc:spChg chg="add del mod">
          <ac:chgData name="Reshad, M. (Morsal)" userId="S::m.reshad@vu.nl::10f41571-76c3-4466-9e3f-6d3fd6fe519c" providerId="AD" clId="Web-{51C26A54-D00F-4936-A040-C2E3AE4AA974}" dt="2023-11-02T12:32:28.625" v="13"/>
          <ac:spMkLst>
            <pc:docMk/>
            <pc:sldMk cId="929642516" sldId="425"/>
            <ac:spMk id="4" creationId="{ED541594-4582-493B-D1A3-67B1D90D54AE}"/>
          </ac:spMkLst>
        </pc:spChg>
        <pc:spChg chg="add mod">
          <ac:chgData name="Reshad, M. (Morsal)" userId="S::m.reshad@vu.nl::10f41571-76c3-4466-9e3f-6d3fd6fe519c" providerId="AD" clId="Web-{51C26A54-D00F-4936-A040-C2E3AE4AA974}" dt="2023-11-02T12:32:45.719" v="15" actId="20577"/>
          <ac:spMkLst>
            <pc:docMk/>
            <pc:sldMk cId="929642516" sldId="425"/>
            <ac:spMk id="5" creationId="{0FD17780-52B8-971C-2865-E61379BAC9CB}"/>
          </ac:spMkLst>
        </pc:spChg>
        <pc:picChg chg="mod">
          <ac:chgData name="Reshad, M. (Morsal)" userId="S::m.reshad@vu.nl::10f41571-76c3-4466-9e3f-6d3fd6fe519c" providerId="AD" clId="Web-{51C26A54-D00F-4936-A040-C2E3AE4AA974}" dt="2023-11-02T12:31:59.202" v="9" actId="1076"/>
          <ac:picMkLst>
            <pc:docMk/>
            <pc:sldMk cId="929642516" sldId="425"/>
            <ac:picMk id="7" creationId="{795920F3-6237-435B-B887-FC15C4E2346B}"/>
          </ac:picMkLst>
        </pc:picChg>
      </pc:sldChg>
      <pc:sldChg chg="delSp modSp">
        <pc:chgData name="Reshad, M. (Morsal)" userId="S::m.reshad@vu.nl::10f41571-76c3-4466-9e3f-6d3fd6fe519c" providerId="AD" clId="Web-{51C26A54-D00F-4936-A040-C2E3AE4AA974}" dt="2023-11-02T12:34:59.583" v="60"/>
        <pc:sldMkLst>
          <pc:docMk/>
          <pc:sldMk cId="811372372" sldId="434"/>
        </pc:sldMkLst>
        <pc:spChg chg="del">
          <ac:chgData name="Reshad, M. (Morsal)" userId="S::m.reshad@vu.nl::10f41571-76c3-4466-9e3f-6d3fd6fe519c" providerId="AD" clId="Web-{51C26A54-D00F-4936-A040-C2E3AE4AA974}" dt="2023-11-02T12:34:59.583" v="60"/>
          <ac:spMkLst>
            <pc:docMk/>
            <pc:sldMk cId="811372372" sldId="434"/>
            <ac:spMk id="3" creationId="{0E147AD6-7D48-D24D-DDF1-FD252C4823F0}"/>
          </ac:spMkLst>
        </pc:spChg>
        <pc:spChg chg="del">
          <ac:chgData name="Reshad, M. (Morsal)" userId="S::m.reshad@vu.nl::10f41571-76c3-4466-9e3f-6d3fd6fe519c" providerId="AD" clId="Web-{51C26A54-D00F-4936-A040-C2E3AE4AA974}" dt="2023-11-02T12:34:57.427" v="59"/>
          <ac:spMkLst>
            <pc:docMk/>
            <pc:sldMk cId="811372372" sldId="434"/>
            <ac:spMk id="4" creationId="{7A68FD50-4AE6-C19F-DBFB-B347E1D85521}"/>
          </ac:spMkLst>
        </pc:spChg>
        <pc:spChg chg="mod">
          <ac:chgData name="Reshad, M. (Morsal)" userId="S::m.reshad@vu.nl::10f41571-76c3-4466-9e3f-6d3fd6fe519c" providerId="AD" clId="Web-{51C26A54-D00F-4936-A040-C2E3AE4AA974}" dt="2023-11-02T12:34:32.614" v="51" actId="20577"/>
          <ac:spMkLst>
            <pc:docMk/>
            <pc:sldMk cId="811372372" sldId="434"/>
            <ac:spMk id="5" creationId="{95E74914-8A50-0B5E-6725-17D1C724EA9E}"/>
          </ac:spMkLst>
        </pc:spChg>
      </pc:sldChg>
      <pc:sldChg chg="delSp modSp">
        <pc:chgData name="Reshad, M. (Morsal)" userId="S::m.reshad@vu.nl::10f41571-76c3-4466-9e3f-6d3fd6fe519c" providerId="AD" clId="Web-{51C26A54-D00F-4936-A040-C2E3AE4AA974}" dt="2023-11-02T12:34:54.005" v="58"/>
        <pc:sldMkLst>
          <pc:docMk/>
          <pc:sldMk cId="3664278514" sldId="435"/>
        </pc:sldMkLst>
        <pc:spChg chg="del">
          <ac:chgData name="Reshad, M. (Morsal)" userId="S::m.reshad@vu.nl::10f41571-76c3-4466-9e3f-6d3fd6fe519c" providerId="AD" clId="Web-{51C26A54-D00F-4936-A040-C2E3AE4AA974}" dt="2023-11-02T12:34:50.083" v="57"/>
          <ac:spMkLst>
            <pc:docMk/>
            <pc:sldMk cId="3664278514" sldId="435"/>
            <ac:spMk id="3" creationId="{61E084FE-C0FF-F51C-1976-199B79AA0536}"/>
          </ac:spMkLst>
        </pc:spChg>
        <pc:spChg chg="del">
          <ac:chgData name="Reshad, M. (Morsal)" userId="S::m.reshad@vu.nl::10f41571-76c3-4466-9e3f-6d3fd6fe519c" providerId="AD" clId="Web-{51C26A54-D00F-4936-A040-C2E3AE4AA974}" dt="2023-11-02T12:34:54.005" v="58"/>
          <ac:spMkLst>
            <pc:docMk/>
            <pc:sldMk cId="3664278514" sldId="435"/>
            <ac:spMk id="4" creationId="{8ECE5DA0-34E8-D6A6-157B-BA2B65A9E954}"/>
          </ac:spMkLst>
        </pc:spChg>
        <pc:spChg chg="mod">
          <ac:chgData name="Reshad, M. (Morsal)" userId="S::m.reshad@vu.nl::10f41571-76c3-4466-9e3f-6d3fd6fe519c" providerId="AD" clId="Web-{51C26A54-D00F-4936-A040-C2E3AE4AA974}" dt="2023-11-02T12:34:36.957" v="56" actId="20577"/>
          <ac:spMkLst>
            <pc:docMk/>
            <pc:sldMk cId="3664278514" sldId="435"/>
            <ac:spMk id="5" creationId="{A353BFB8-8CC6-C9F8-980E-CF11461608F4}"/>
          </ac:spMkLst>
        </pc:spChg>
      </pc:sldChg>
      <pc:sldChg chg="addSp delSp modSp new ord">
        <pc:chgData name="Reshad, M. (Morsal)" userId="S::m.reshad@vu.nl::10f41571-76c3-4466-9e3f-6d3fd6fe519c" providerId="AD" clId="Web-{51C26A54-D00F-4936-A040-C2E3AE4AA974}" dt="2023-11-02T12:35:28.334" v="61"/>
        <pc:sldMkLst>
          <pc:docMk/>
          <pc:sldMk cId="267219307" sldId="436"/>
        </pc:sldMkLst>
        <pc:spChg chg="del">
          <ac:chgData name="Reshad, M. (Morsal)" userId="S::m.reshad@vu.nl::10f41571-76c3-4466-9e3f-6d3fd6fe519c" providerId="AD" clId="Web-{51C26A54-D00F-4936-A040-C2E3AE4AA974}" dt="2023-11-02T12:33:30.361" v="27"/>
          <ac:spMkLst>
            <pc:docMk/>
            <pc:sldMk cId="267219307" sldId="436"/>
            <ac:spMk id="2" creationId="{D6B487FF-02E6-17D7-D02C-E37610A933C0}"/>
          </ac:spMkLst>
        </pc:spChg>
        <pc:spChg chg="del mod">
          <ac:chgData name="Reshad, M. (Morsal)" userId="S::m.reshad@vu.nl::10f41571-76c3-4466-9e3f-6d3fd6fe519c" providerId="AD" clId="Web-{51C26A54-D00F-4936-A040-C2E3AE4AA974}" dt="2023-11-02T12:33:20.658" v="23"/>
          <ac:spMkLst>
            <pc:docMk/>
            <pc:sldMk cId="267219307" sldId="436"/>
            <ac:spMk id="3" creationId="{A6953278-D5B5-DE3D-281C-07AB6DBA129E}"/>
          </ac:spMkLst>
        </pc:spChg>
        <pc:spChg chg="del">
          <ac:chgData name="Reshad, M. (Morsal)" userId="S::m.reshad@vu.nl::10f41571-76c3-4466-9e3f-6d3fd6fe519c" providerId="AD" clId="Web-{51C26A54-D00F-4936-A040-C2E3AE4AA974}" dt="2023-11-02T12:33:22.345" v="24"/>
          <ac:spMkLst>
            <pc:docMk/>
            <pc:sldMk cId="267219307" sldId="436"/>
            <ac:spMk id="4" creationId="{5767ECF5-C289-80A7-2705-9F10BF41A650}"/>
          </ac:spMkLst>
        </pc:spChg>
        <pc:spChg chg="mod">
          <ac:chgData name="Reshad, M. (Morsal)" userId="S::m.reshad@vu.nl::10f41571-76c3-4466-9e3f-6d3fd6fe519c" providerId="AD" clId="Web-{51C26A54-D00F-4936-A040-C2E3AE4AA974}" dt="2023-11-02T12:33:14.751" v="19" actId="20577"/>
          <ac:spMkLst>
            <pc:docMk/>
            <pc:sldMk cId="267219307" sldId="436"/>
            <ac:spMk id="5" creationId="{3D3DA4E2-FE91-955A-D4B3-39F9A448902A}"/>
          </ac:spMkLst>
        </pc:spChg>
        <pc:picChg chg="add mod">
          <ac:chgData name="Reshad, M. (Morsal)" userId="S::m.reshad@vu.nl::10f41571-76c3-4466-9e3f-6d3fd6fe519c" providerId="AD" clId="Web-{51C26A54-D00F-4936-A040-C2E3AE4AA974}" dt="2023-11-02T12:34:11.082" v="35" actId="1076"/>
          <ac:picMkLst>
            <pc:docMk/>
            <pc:sldMk cId="267219307" sldId="436"/>
            <ac:picMk id="6" creationId="{1B4411E3-C5FD-5CE9-8A4F-71DE5FA25F91}"/>
          </ac:picMkLst>
        </pc:picChg>
      </pc:sldChg>
      <pc:sldChg chg="addSp delSp modSp new del">
        <pc:chgData name="Reshad, M. (Morsal)" userId="S::m.reshad@vu.nl::10f41571-76c3-4466-9e3f-6d3fd6fe519c" providerId="AD" clId="Web-{51C26A54-D00F-4936-A040-C2E3AE4AA974}" dt="2023-11-02T12:32:54.876" v="16"/>
        <pc:sldMkLst>
          <pc:docMk/>
          <pc:sldMk cId="3259190670" sldId="437"/>
        </pc:sldMkLst>
        <pc:spChg chg="del mod">
          <ac:chgData name="Reshad, M. (Morsal)" userId="S::m.reshad@vu.nl::10f41571-76c3-4466-9e3f-6d3fd6fe519c" providerId="AD" clId="Web-{51C26A54-D00F-4936-A040-C2E3AE4AA974}" dt="2023-11-02T12:32:19.937" v="10"/>
          <ac:spMkLst>
            <pc:docMk/>
            <pc:sldMk cId="3259190670" sldId="437"/>
            <ac:spMk id="5" creationId="{AE080CED-C7C9-624E-272E-2E13448F14C7}"/>
          </ac:spMkLst>
        </pc:spChg>
        <pc:spChg chg="add mod">
          <ac:chgData name="Reshad, M. (Morsal)" userId="S::m.reshad@vu.nl::10f41571-76c3-4466-9e3f-6d3fd6fe519c" providerId="AD" clId="Web-{51C26A54-D00F-4936-A040-C2E3AE4AA974}" dt="2023-11-02T12:32:19.937" v="10"/>
          <ac:spMkLst>
            <pc:docMk/>
            <pc:sldMk cId="3259190670" sldId="437"/>
            <ac:spMk id="7" creationId="{56DC9C52-B130-F4B7-F209-5E85184C36C0}"/>
          </ac:spMkLst>
        </pc:spChg>
      </pc:sldChg>
    </pc:docChg>
  </pc:docChgLst>
  <pc:docChgLst>
    <pc:chgData name="Reshad, M. (Morsal)" userId="S::m.reshad@vu.nl::10f41571-76c3-4466-9e3f-6d3fd6fe519c" providerId="AD" clId="Web-{7B0D4070-A4C1-481E-8687-A54B5AEED0CC}"/>
    <pc:docChg chg="modSld">
      <pc:chgData name="Reshad, M. (Morsal)" userId="S::m.reshad@vu.nl::10f41571-76c3-4466-9e3f-6d3fd6fe519c" providerId="AD" clId="Web-{7B0D4070-A4C1-481E-8687-A54B5AEED0CC}" dt="2023-09-28T11:52:21.979" v="257" actId="20577"/>
      <pc:docMkLst>
        <pc:docMk/>
      </pc:docMkLst>
      <pc:sldChg chg="modSp">
        <pc:chgData name="Reshad, M. (Morsal)" userId="S::m.reshad@vu.nl::10f41571-76c3-4466-9e3f-6d3fd6fe519c" providerId="AD" clId="Web-{7B0D4070-A4C1-481E-8687-A54B5AEED0CC}" dt="2023-09-28T11:39:11.294" v="106" actId="20577"/>
        <pc:sldMkLst>
          <pc:docMk/>
          <pc:sldMk cId="1429228426" sldId="358"/>
        </pc:sldMkLst>
        <pc:spChg chg="mod">
          <ac:chgData name="Reshad, M. (Morsal)" userId="S::m.reshad@vu.nl::10f41571-76c3-4466-9e3f-6d3fd6fe519c" providerId="AD" clId="Web-{7B0D4070-A4C1-481E-8687-A54B5AEED0CC}" dt="2023-09-28T11:39:11.294" v="106" actId="20577"/>
          <ac:spMkLst>
            <pc:docMk/>
            <pc:sldMk cId="1429228426" sldId="358"/>
            <ac:spMk id="7" creationId="{11570F7D-25E0-437E-9F45-9124B469A765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39:44.764" v="107" actId="20577"/>
        <pc:sldMkLst>
          <pc:docMk/>
          <pc:sldMk cId="378631996" sldId="368"/>
        </pc:sldMkLst>
        <pc:spChg chg="mod">
          <ac:chgData name="Reshad, M. (Morsal)" userId="S::m.reshad@vu.nl::10f41571-76c3-4466-9e3f-6d3fd6fe519c" providerId="AD" clId="Web-{7B0D4070-A4C1-481E-8687-A54B5AEED0CC}" dt="2023-09-28T11:39:44.764" v="107" actId="20577"/>
          <ac:spMkLst>
            <pc:docMk/>
            <pc:sldMk cId="378631996" sldId="368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32:03.332" v="13" actId="20577"/>
        <pc:sldMkLst>
          <pc:docMk/>
          <pc:sldMk cId="17908361" sldId="372"/>
        </pc:sldMkLst>
        <pc:spChg chg="mod">
          <ac:chgData name="Reshad, M. (Morsal)" userId="S::m.reshad@vu.nl::10f41571-76c3-4466-9e3f-6d3fd6fe519c" providerId="AD" clId="Web-{7B0D4070-A4C1-481E-8687-A54B5AEED0CC}" dt="2023-09-28T11:32:03.332" v="13" actId="20577"/>
          <ac:spMkLst>
            <pc:docMk/>
            <pc:sldMk cId="17908361" sldId="372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34:04.214" v="51" actId="20577"/>
        <pc:sldMkLst>
          <pc:docMk/>
          <pc:sldMk cId="485532716" sldId="384"/>
        </pc:sldMkLst>
        <pc:spChg chg="mod">
          <ac:chgData name="Reshad, M. (Morsal)" userId="S::m.reshad@vu.nl::10f41571-76c3-4466-9e3f-6d3fd6fe519c" providerId="AD" clId="Web-{7B0D4070-A4C1-481E-8687-A54B5AEED0CC}" dt="2023-09-28T11:34:04.214" v="51" actId="20577"/>
          <ac:spMkLst>
            <pc:docMk/>
            <pc:sldMk cId="485532716" sldId="384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0:28.126" v="117" actId="20577"/>
        <pc:sldMkLst>
          <pc:docMk/>
          <pc:sldMk cId="2524119825" sldId="389"/>
        </pc:sldMkLst>
        <pc:spChg chg="mod">
          <ac:chgData name="Reshad, M. (Morsal)" userId="S::m.reshad@vu.nl::10f41571-76c3-4466-9e3f-6d3fd6fe519c" providerId="AD" clId="Web-{7B0D4070-A4C1-481E-8687-A54B5AEED0CC}" dt="2023-09-28T11:40:28.126" v="117" actId="20577"/>
          <ac:spMkLst>
            <pc:docMk/>
            <pc:sldMk cId="2524119825" sldId="389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34:25.887" v="57" actId="20577"/>
        <pc:sldMkLst>
          <pc:docMk/>
          <pc:sldMk cId="3346701756" sldId="401"/>
        </pc:sldMkLst>
        <pc:spChg chg="mod">
          <ac:chgData name="Reshad, M. (Morsal)" userId="S::m.reshad@vu.nl::10f41571-76c3-4466-9e3f-6d3fd6fe519c" providerId="AD" clId="Web-{7B0D4070-A4C1-481E-8687-A54B5AEED0CC}" dt="2023-09-28T11:34:25.887" v="57" actId="20577"/>
          <ac:spMkLst>
            <pc:docMk/>
            <pc:sldMk cId="3346701756" sldId="401"/>
            <ac:spMk id="8" creationId="{951A6124-82C3-4A44-953A-CEA6C29345C2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0:31.908" v="118" actId="20577"/>
        <pc:sldMkLst>
          <pc:docMk/>
          <pc:sldMk cId="2290350171" sldId="402"/>
        </pc:sldMkLst>
        <pc:spChg chg="mod">
          <ac:chgData name="Reshad, M. (Morsal)" userId="S::m.reshad@vu.nl::10f41571-76c3-4466-9e3f-6d3fd6fe519c" providerId="AD" clId="Web-{7B0D4070-A4C1-481E-8687-A54B5AEED0CC}" dt="2023-09-28T11:40:31.908" v="118" actId="20577"/>
          <ac:spMkLst>
            <pc:docMk/>
            <pc:sldMk cId="2290350171" sldId="402"/>
            <ac:spMk id="8" creationId="{6CF56EC3-C260-98E5-DFC5-07EA9F8CB5D2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39:49.312" v="108" actId="20577"/>
        <pc:sldMkLst>
          <pc:docMk/>
          <pc:sldMk cId="3191841842" sldId="403"/>
        </pc:sldMkLst>
        <pc:spChg chg="mod">
          <ac:chgData name="Reshad, M. (Morsal)" userId="S::m.reshad@vu.nl::10f41571-76c3-4466-9e3f-6d3fd6fe519c" providerId="AD" clId="Web-{7B0D4070-A4C1-481E-8687-A54B5AEED0CC}" dt="2023-09-28T11:39:49.312" v="108" actId="20577"/>
          <ac:spMkLst>
            <pc:docMk/>
            <pc:sldMk cId="3191841842" sldId="403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0:20.063" v="113" actId="20577"/>
        <pc:sldMkLst>
          <pc:docMk/>
          <pc:sldMk cId="797339101" sldId="404"/>
        </pc:sldMkLst>
        <pc:spChg chg="mod">
          <ac:chgData name="Reshad, M. (Morsal)" userId="S::m.reshad@vu.nl::10f41571-76c3-4466-9e3f-6d3fd6fe519c" providerId="AD" clId="Web-{7B0D4070-A4C1-481E-8687-A54B5AEED0CC}" dt="2023-09-28T11:40:20.063" v="113" actId="20577"/>
          <ac:spMkLst>
            <pc:docMk/>
            <pc:sldMk cId="797339101" sldId="404"/>
            <ac:spMk id="8" creationId="{951A6124-82C3-4A44-953A-CEA6C29345C2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1:19.160" v="130" actId="20577"/>
        <pc:sldMkLst>
          <pc:docMk/>
          <pc:sldMk cId="4241221670" sldId="412"/>
        </pc:sldMkLst>
        <pc:spChg chg="mod">
          <ac:chgData name="Reshad, M. (Morsal)" userId="S::m.reshad@vu.nl::10f41571-76c3-4466-9e3f-6d3fd6fe519c" providerId="AD" clId="Web-{7B0D4070-A4C1-481E-8687-A54B5AEED0CC}" dt="2023-09-28T11:41:19.160" v="130" actId="20577"/>
          <ac:spMkLst>
            <pc:docMk/>
            <pc:sldMk cId="4241221670" sldId="412"/>
            <ac:spMk id="5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4:23.468" v="200" actId="20577"/>
        <pc:sldMkLst>
          <pc:docMk/>
          <pc:sldMk cId="2551100599" sldId="418"/>
        </pc:sldMkLst>
        <pc:spChg chg="mod">
          <ac:chgData name="Reshad, M. (Morsal)" userId="S::m.reshad@vu.nl::10f41571-76c3-4466-9e3f-6d3fd6fe519c" providerId="AD" clId="Web-{7B0D4070-A4C1-481E-8687-A54B5AEED0CC}" dt="2023-09-28T11:44:23.468" v="200" actId="20577"/>
          <ac:spMkLst>
            <pc:docMk/>
            <pc:sldMk cId="2551100599" sldId="418"/>
            <ac:spMk id="19" creationId="{77B0A911-F831-3A4B-8A9F-94400B12644B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5:43.660" v="235" actId="20577"/>
        <pc:sldMkLst>
          <pc:docMk/>
          <pc:sldMk cId="3145394492" sldId="421"/>
        </pc:sldMkLst>
        <pc:spChg chg="mod">
          <ac:chgData name="Reshad, M. (Morsal)" userId="S::m.reshad@vu.nl::10f41571-76c3-4466-9e3f-6d3fd6fe519c" providerId="AD" clId="Web-{7B0D4070-A4C1-481E-8687-A54B5AEED0CC}" dt="2023-09-28T11:45:43.660" v="235" actId="20577"/>
          <ac:spMkLst>
            <pc:docMk/>
            <pc:sldMk cId="3145394492" sldId="421"/>
            <ac:spMk id="2" creationId="{2BD1B49C-D504-8EB3-8C37-35EFB7F6BBDE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0:37.408" v="119" actId="14100"/>
        <pc:sldMkLst>
          <pc:docMk/>
          <pc:sldMk cId="929642516" sldId="425"/>
        </pc:sldMkLst>
        <pc:spChg chg="mod">
          <ac:chgData name="Reshad, M. (Morsal)" userId="S::m.reshad@vu.nl::10f41571-76c3-4466-9e3f-6d3fd6fe519c" providerId="AD" clId="Web-{7B0D4070-A4C1-481E-8687-A54B5AEED0CC}" dt="2023-09-28T11:40:37.408" v="119" actId="14100"/>
          <ac:spMkLst>
            <pc:docMk/>
            <pc:sldMk cId="929642516" sldId="425"/>
            <ac:spMk id="2" creationId="{17F6BE1D-5495-407E-A6A8-41B35ED5F599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3:06.495" v="197" actId="20577"/>
        <pc:sldMkLst>
          <pc:docMk/>
          <pc:sldMk cId="3583152038" sldId="427"/>
        </pc:sldMkLst>
        <pc:spChg chg="mod">
          <ac:chgData name="Reshad, M. (Morsal)" userId="S::m.reshad@vu.nl::10f41571-76c3-4466-9e3f-6d3fd6fe519c" providerId="AD" clId="Web-{7B0D4070-A4C1-481E-8687-A54B5AEED0CC}" dt="2023-09-28T11:43:06.495" v="197" actId="20577"/>
          <ac:spMkLst>
            <pc:docMk/>
            <pc:sldMk cId="3583152038" sldId="427"/>
            <ac:spMk id="3" creationId="{5B68A03E-E575-8B6A-CEE7-F3B5D6B7F222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47:30.431" v="240" actId="20577"/>
        <pc:sldMkLst>
          <pc:docMk/>
          <pc:sldMk cId="2738190585" sldId="429"/>
        </pc:sldMkLst>
        <pc:spChg chg="mod">
          <ac:chgData name="Reshad, M. (Morsal)" userId="S::m.reshad@vu.nl::10f41571-76c3-4466-9e3f-6d3fd6fe519c" providerId="AD" clId="Web-{7B0D4070-A4C1-481E-8687-A54B5AEED0CC}" dt="2023-09-28T11:47:30.431" v="240" actId="20577"/>
          <ac:spMkLst>
            <pc:docMk/>
            <pc:sldMk cId="2738190585" sldId="429"/>
            <ac:spMk id="7" creationId="{9CBF5517-8563-610A-9441-C6C0EB6B2541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51:43.572" v="249" actId="20577"/>
        <pc:sldMkLst>
          <pc:docMk/>
          <pc:sldMk cId="956133628" sldId="430"/>
        </pc:sldMkLst>
        <pc:spChg chg="mod">
          <ac:chgData name="Reshad, M. (Morsal)" userId="S::m.reshad@vu.nl::10f41571-76c3-4466-9e3f-6d3fd6fe519c" providerId="AD" clId="Web-{7B0D4070-A4C1-481E-8687-A54B5AEED0CC}" dt="2023-09-28T11:51:43.572" v="249" actId="20577"/>
          <ac:spMkLst>
            <pc:docMk/>
            <pc:sldMk cId="956133628" sldId="430"/>
            <ac:spMk id="4" creationId="{392D91F2-E2EA-4BE9-ABBD-6975B8998BE8}"/>
          </ac:spMkLst>
        </pc:spChg>
        <pc:spChg chg="mod">
          <ac:chgData name="Reshad, M. (Morsal)" userId="S::m.reshad@vu.nl::10f41571-76c3-4466-9e3f-6d3fd6fe519c" providerId="AD" clId="Web-{7B0D4070-A4C1-481E-8687-A54B5AEED0CC}" dt="2023-09-28T11:51:17.975" v="246" actId="20577"/>
          <ac:spMkLst>
            <pc:docMk/>
            <pc:sldMk cId="956133628" sldId="430"/>
            <ac:spMk id="5" creationId="{04050191-FF28-E48D-BB31-E95E489E4FB0}"/>
          </ac:spMkLst>
        </pc:spChg>
      </pc:sldChg>
      <pc:sldChg chg="modSp">
        <pc:chgData name="Reshad, M. (Morsal)" userId="S::m.reshad@vu.nl::10f41571-76c3-4466-9e3f-6d3fd6fe519c" providerId="AD" clId="Web-{7B0D4070-A4C1-481E-8687-A54B5AEED0CC}" dt="2023-09-28T11:52:21.979" v="257" actId="20577"/>
        <pc:sldMkLst>
          <pc:docMk/>
          <pc:sldMk cId="4122869727" sldId="431"/>
        </pc:sldMkLst>
        <pc:spChg chg="mod">
          <ac:chgData name="Reshad, M. (Morsal)" userId="S::m.reshad@vu.nl::10f41571-76c3-4466-9e3f-6d3fd6fe519c" providerId="AD" clId="Web-{7B0D4070-A4C1-481E-8687-A54B5AEED0CC}" dt="2023-09-28T11:52:21.979" v="257" actId="20577"/>
          <ac:spMkLst>
            <pc:docMk/>
            <pc:sldMk cId="4122869727" sldId="431"/>
            <ac:spMk id="9" creationId="{032BDDBD-05C4-CC0B-24E6-287F2E20F479}"/>
          </ac:spMkLst>
        </pc:spChg>
      </pc:sldChg>
    </pc:docChg>
  </pc:docChgLst>
  <pc:docChgLst>
    <pc:chgData name="Reshad, M. (Morsal)" userId="S::m.reshad@vu.nl::10f41571-76c3-4466-9e3f-6d3fd6fe519c" providerId="AD" clId="Web-{BCCA733F-05F2-4995-AAC3-433C5EA7496B}"/>
    <pc:docChg chg="modSld">
      <pc:chgData name="Reshad, M. (Morsal)" userId="S::m.reshad@vu.nl::10f41571-76c3-4466-9e3f-6d3fd6fe519c" providerId="AD" clId="Web-{BCCA733F-05F2-4995-AAC3-433C5EA7496B}" dt="2023-09-28T14:34:42.605" v="220" actId="20577"/>
      <pc:docMkLst>
        <pc:docMk/>
      </pc:docMkLst>
      <pc:sldChg chg="modSp">
        <pc:chgData name="Reshad, M. (Morsal)" userId="S::m.reshad@vu.nl::10f41571-76c3-4466-9e3f-6d3fd6fe519c" providerId="AD" clId="Web-{BCCA733F-05F2-4995-AAC3-433C5EA7496B}" dt="2023-09-28T14:24:03.007" v="125" actId="20577"/>
        <pc:sldMkLst>
          <pc:docMk/>
          <pc:sldMk cId="1429228426" sldId="358"/>
        </pc:sldMkLst>
        <pc:spChg chg="mod">
          <ac:chgData name="Reshad, M. (Morsal)" userId="S::m.reshad@vu.nl::10f41571-76c3-4466-9e3f-6d3fd6fe519c" providerId="AD" clId="Web-{BCCA733F-05F2-4995-AAC3-433C5EA7496B}" dt="2023-09-28T14:24:03.007" v="125" actId="20577"/>
          <ac:spMkLst>
            <pc:docMk/>
            <pc:sldMk cId="1429228426" sldId="358"/>
            <ac:spMk id="7" creationId="{11570F7D-25E0-437E-9F45-9124B469A765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19:33.107" v="78" actId="20577"/>
        <pc:sldMkLst>
          <pc:docMk/>
          <pc:sldMk cId="378631996" sldId="368"/>
        </pc:sldMkLst>
        <pc:spChg chg="mod">
          <ac:chgData name="Reshad, M. (Morsal)" userId="S::m.reshad@vu.nl::10f41571-76c3-4466-9e3f-6d3fd6fe519c" providerId="AD" clId="Web-{BCCA733F-05F2-4995-AAC3-433C5EA7496B}" dt="2023-09-28T14:19:33.107" v="78" actId="20577"/>
          <ac:spMkLst>
            <pc:docMk/>
            <pc:sldMk cId="378631996" sldId="368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0:44.734" v="84" actId="20577"/>
        <pc:sldMkLst>
          <pc:docMk/>
          <pc:sldMk cId="17908361" sldId="372"/>
        </pc:sldMkLst>
        <pc:spChg chg="mod">
          <ac:chgData name="Reshad, M. (Morsal)" userId="S::m.reshad@vu.nl::10f41571-76c3-4466-9e3f-6d3fd6fe519c" providerId="AD" clId="Web-{BCCA733F-05F2-4995-AAC3-433C5EA7496B}" dt="2023-09-28T14:20:44.734" v="84" actId="20577"/>
          <ac:spMkLst>
            <pc:docMk/>
            <pc:sldMk cId="17908361" sldId="372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0:06.421" v="81" actId="20577"/>
        <pc:sldMkLst>
          <pc:docMk/>
          <pc:sldMk cId="485532716" sldId="384"/>
        </pc:sldMkLst>
        <pc:spChg chg="mod">
          <ac:chgData name="Reshad, M. (Morsal)" userId="S::m.reshad@vu.nl::10f41571-76c3-4466-9e3f-6d3fd6fe519c" providerId="AD" clId="Web-{BCCA733F-05F2-4995-AAC3-433C5EA7496B}" dt="2023-09-28T14:20:06.421" v="81" actId="20577"/>
          <ac:spMkLst>
            <pc:docMk/>
            <pc:sldMk cId="485532716" sldId="384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2:38.785" v="114" actId="1076"/>
        <pc:sldMkLst>
          <pc:docMk/>
          <pc:sldMk cId="2524119825" sldId="389"/>
        </pc:sldMkLst>
        <pc:spChg chg="mod">
          <ac:chgData name="Reshad, M. (Morsal)" userId="S::m.reshad@vu.nl::10f41571-76c3-4466-9e3f-6d3fd6fe519c" providerId="AD" clId="Web-{BCCA733F-05F2-4995-AAC3-433C5EA7496B}" dt="2023-09-28T14:22:30.941" v="111" actId="20577"/>
          <ac:spMkLst>
            <pc:docMk/>
            <pc:sldMk cId="2524119825" sldId="389"/>
            <ac:spMk id="2" creationId="{00000000-0000-0000-0000-000000000000}"/>
          </ac:spMkLst>
        </pc:spChg>
        <pc:picChg chg="mod">
          <ac:chgData name="Reshad, M. (Morsal)" userId="S::m.reshad@vu.nl::10f41571-76c3-4466-9e3f-6d3fd6fe519c" providerId="AD" clId="Web-{BCCA733F-05F2-4995-AAC3-433C5EA7496B}" dt="2023-09-28T14:22:38.785" v="114" actId="1076"/>
          <ac:picMkLst>
            <pc:docMk/>
            <pc:sldMk cId="2524119825" sldId="389"/>
            <ac:picMk id="4" creationId="{D7AC196C-8E13-42C3-BF7F-E240D4A91D63}"/>
          </ac:picMkLst>
        </pc:picChg>
      </pc:sldChg>
      <pc:sldChg chg="modSp">
        <pc:chgData name="Reshad, M. (Morsal)" userId="S::m.reshad@vu.nl::10f41571-76c3-4466-9e3f-6d3fd6fe519c" providerId="AD" clId="Web-{BCCA733F-05F2-4995-AAC3-433C5EA7496B}" dt="2023-09-28T14:15:17.833" v="11" actId="20577"/>
        <pc:sldMkLst>
          <pc:docMk/>
          <pc:sldMk cId="4023178264" sldId="395"/>
        </pc:sldMkLst>
        <pc:spChg chg="mod">
          <ac:chgData name="Reshad, M. (Morsal)" userId="S::m.reshad@vu.nl::10f41571-76c3-4466-9e3f-6d3fd6fe519c" providerId="AD" clId="Web-{BCCA733F-05F2-4995-AAC3-433C5EA7496B}" dt="2023-09-28T14:15:17.833" v="11" actId="20577"/>
          <ac:spMkLst>
            <pc:docMk/>
            <pc:sldMk cId="4023178264" sldId="395"/>
            <ac:spMk id="2" creationId="{00000000-0000-0000-0000-000000000000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1:08.095" v="87" actId="20577"/>
        <pc:sldMkLst>
          <pc:docMk/>
          <pc:sldMk cId="3346701756" sldId="401"/>
        </pc:sldMkLst>
        <pc:spChg chg="mod">
          <ac:chgData name="Reshad, M. (Morsal)" userId="S::m.reshad@vu.nl::10f41571-76c3-4466-9e3f-6d3fd6fe519c" providerId="AD" clId="Web-{BCCA733F-05F2-4995-AAC3-433C5EA7496B}" dt="2023-09-28T14:21:08.095" v="87" actId="20577"/>
          <ac:spMkLst>
            <pc:docMk/>
            <pc:sldMk cId="3346701756" sldId="401"/>
            <ac:spMk id="8" creationId="{951A6124-82C3-4A44-953A-CEA6C29345C2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3:30.412" v="121" actId="14100"/>
        <pc:sldMkLst>
          <pc:docMk/>
          <pc:sldMk cId="2290350171" sldId="402"/>
        </pc:sldMkLst>
        <pc:spChg chg="mod">
          <ac:chgData name="Reshad, M. (Morsal)" userId="S::m.reshad@vu.nl::10f41571-76c3-4466-9e3f-6d3fd6fe519c" providerId="AD" clId="Web-{BCCA733F-05F2-4995-AAC3-433C5EA7496B}" dt="2023-09-28T14:23:30.412" v="121" actId="14100"/>
          <ac:spMkLst>
            <pc:docMk/>
            <pc:sldMk cId="2290350171" sldId="402"/>
            <ac:spMk id="4" creationId="{F4475528-C5F9-C5FC-A098-D3BDC1263691}"/>
          </ac:spMkLst>
        </pc:spChg>
        <pc:spChg chg="mod">
          <ac:chgData name="Reshad, M. (Morsal)" userId="S::m.reshad@vu.nl::10f41571-76c3-4466-9e3f-6d3fd6fe519c" providerId="AD" clId="Web-{BCCA733F-05F2-4995-AAC3-433C5EA7496B}" dt="2023-09-28T14:23:16.099" v="119" actId="20577"/>
          <ac:spMkLst>
            <pc:docMk/>
            <pc:sldMk cId="2290350171" sldId="402"/>
            <ac:spMk id="8" creationId="{6CF56EC3-C260-98E5-DFC5-07EA9F8CB5D2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19:24.404" v="77" actId="20577"/>
        <pc:sldMkLst>
          <pc:docMk/>
          <pc:sldMk cId="3191841842" sldId="403"/>
        </pc:sldMkLst>
        <pc:spChg chg="mod">
          <ac:chgData name="Reshad, M. (Morsal)" userId="S::m.reshad@vu.nl::10f41571-76c3-4466-9e3f-6d3fd6fe519c" providerId="AD" clId="Web-{BCCA733F-05F2-4995-AAC3-433C5EA7496B}" dt="2023-09-28T14:19:24.404" v="77" actId="20577"/>
          <ac:spMkLst>
            <pc:docMk/>
            <pc:sldMk cId="3191841842" sldId="403"/>
            <ac:spMk id="6" creationId="{17064FF6-DADA-4476-9EB5-6C95A9DC5E0E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2:59.286" v="116" actId="20577"/>
        <pc:sldMkLst>
          <pc:docMk/>
          <pc:sldMk cId="797339101" sldId="404"/>
        </pc:sldMkLst>
        <pc:spChg chg="mod">
          <ac:chgData name="Reshad, M. (Morsal)" userId="S::m.reshad@vu.nl::10f41571-76c3-4466-9e3f-6d3fd6fe519c" providerId="AD" clId="Web-{BCCA733F-05F2-4995-AAC3-433C5EA7496B}" dt="2023-09-28T14:22:59.286" v="116" actId="20577"/>
          <ac:spMkLst>
            <pc:docMk/>
            <pc:sldMk cId="797339101" sldId="404"/>
            <ac:spMk id="8" creationId="{951A6124-82C3-4A44-953A-CEA6C29345C2}"/>
          </ac:spMkLst>
        </pc:spChg>
        <pc:picChg chg="mod">
          <ac:chgData name="Reshad, M. (Morsal)" userId="S::m.reshad@vu.nl::10f41571-76c3-4466-9e3f-6d3fd6fe519c" providerId="AD" clId="Web-{BCCA733F-05F2-4995-AAC3-433C5EA7496B}" dt="2023-09-28T14:21:34.939" v="93" actId="1076"/>
          <ac:picMkLst>
            <pc:docMk/>
            <pc:sldMk cId="797339101" sldId="404"/>
            <ac:picMk id="4" creationId="{9E9AD316-44EE-8394-0A13-40C122B9DCE0}"/>
          </ac:picMkLst>
        </pc:picChg>
      </pc:sldChg>
      <pc:sldChg chg="delSp modSp">
        <pc:chgData name="Reshad, M. (Morsal)" userId="S::m.reshad@vu.nl::10f41571-76c3-4466-9e3f-6d3fd6fe519c" providerId="AD" clId="Web-{BCCA733F-05F2-4995-AAC3-433C5EA7496B}" dt="2023-09-28T14:14:09.472" v="5"/>
        <pc:sldMkLst>
          <pc:docMk/>
          <pc:sldMk cId="3087644943" sldId="405"/>
        </pc:sldMkLst>
        <pc:spChg chg="del mod ord">
          <ac:chgData name="Reshad, M. (Morsal)" userId="S::m.reshad@vu.nl::10f41571-76c3-4466-9e3f-6d3fd6fe519c" providerId="AD" clId="Web-{BCCA733F-05F2-4995-AAC3-433C5EA7496B}" dt="2023-09-28T14:14:09.472" v="5"/>
          <ac:spMkLst>
            <pc:docMk/>
            <pc:sldMk cId="3087644943" sldId="405"/>
            <ac:spMk id="3" creationId="{DE79B1D5-D296-FCD9-1165-F9165C02697E}"/>
          </ac:spMkLst>
        </pc:spChg>
        <pc:picChg chg="mod">
          <ac:chgData name="Reshad, M. (Morsal)" userId="S::m.reshad@vu.nl::10f41571-76c3-4466-9e3f-6d3fd6fe519c" providerId="AD" clId="Web-{BCCA733F-05F2-4995-AAC3-433C5EA7496B}" dt="2023-09-28T14:14:00.721" v="2"/>
          <ac:picMkLst>
            <pc:docMk/>
            <pc:sldMk cId="3087644943" sldId="405"/>
            <ac:picMk id="6" creationId="{37DED72A-096E-F9E9-DF09-496F104E135C}"/>
          </ac:picMkLst>
        </pc:picChg>
      </pc:sldChg>
      <pc:sldChg chg="modSp">
        <pc:chgData name="Reshad, M. (Morsal)" userId="S::m.reshad@vu.nl::10f41571-76c3-4466-9e3f-6d3fd6fe519c" providerId="AD" clId="Web-{BCCA733F-05F2-4995-AAC3-433C5EA7496B}" dt="2023-09-28T14:26:45.449" v="149" actId="20577"/>
        <pc:sldMkLst>
          <pc:docMk/>
          <pc:sldMk cId="76288194" sldId="416"/>
        </pc:sldMkLst>
        <pc:spChg chg="mod">
          <ac:chgData name="Reshad, M. (Morsal)" userId="S::m.reshad@vu.nl::10f41571-76c3-4466-9e3f-6d3fd6fe519c" providerId="AD" clId="Web-{BCCA733F-05F2-4995-AAC3-433C5EA7496B}" dt="2023-09-28T14:26:45.449" v="149" actId="20577"/>
          <ac:spMkLst>
            <pc:docMk/>
            <pc:sldMk cId="76288194" sldId="416"/>
            <ac:spMk id="4" creationId="{DEA45C20-4AEC-7BE7-F764-2A2185D9F84E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7:25.169" v="156" actId="1076"/>
        <pc:sldMkLst>
          <pc:docMk/>
          <pc:sldMk cId="1403678175" sldId="417"/>
        </pc:sldMkLst>
        <pc:spChg chg="mod">
          <ac:chgData name="Reshad, M. (Morsal)" userId="S::m.reshad@vu.nl::10f41571-76c3-4466-9e3f-6d3fd6fe519c" providerId="AD" clId="Web-{BCCA733F-05F2-4995-AAC3-433C5EA7496B}" dt="2023-09-28T14:27:25.169" v="156" actId="1076"/>
          <ac:spMkLst>
            <pc:docMk/>
            <pc:sldMk cId="1403678175" sldId="417"/>
            <ac:spMk id="19" creationId="{77B0A911-F831-3A4B-8A9F-94400B12644B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8:45.906" v="160" actId="20577"/>
        <pc:sldMkLst>
          <pc:docMk/>
          <pc:sldMk cId="2551100599" sldId="418"/>
        </pc:sldMkLst>
        <pc:spChg chg="mod">
          <ac:chgData name="Reshad, M. (Morsal)" userId="S::m.reshad@vu.nl::10f41571-76c3-4466-9e3f-6d3fd6fe519c" providerId="AD" clId="Web-{BCCA733F-05F2-4995-AAC3-433C5EA7496B}" dt="2023-09-28T14:28:45.906" v="160" actId="20577"/>
          <ac:spMkLst>
            <pc:docMk/>
            <pc:sldMk cId="2551100599" sldId="418"/>
            <ac:spMk id="19" creationId="{77B0A911-F831-3A4B-8A9F-94400B12644B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3:28.494" v="198" actId="20577"/>
        <pc:sldMkLst>
          <pc:docMk/>
          <pc:sldMk cId="4027275946" sldId="419"/>
        </pc:sldMkLst>
        <pc:spChg chg="mod">
          <ac:chgData name="Reshad, M. (Morsal)" userId="S::m.reshad@vu.nl::10f41571-76c3-4466-9e3f-6d3fd6fe519c" providerId="AD" clId="Web-{BCCA733F-05F2-4995-AAC3-433C5EA7496B}" dt="2023-09-28T14:33:28.494" v="198" actId="20577"/>
          <ac:spMkLst>
            <pc:docMk/>
            <pc:sldMk cId="4027275946" sldId="419"/>
            <ac:spMk id="2" creationId="{F7F3AA7A-1270-B040-6012-0FC35ADDCF67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2:19.788" v="186" actId="20577"/>
        <pc:sldMkLst>
          <pc:docMk/>
          <pc:sldMk cId="3145394492" sldId="421"/>
        </pc:sldMkLst>
        <pc:spChg chg="mod">
          <ac:chgData name="Reshad, M. (Morsal)" userId="S::m.reshad@vu.nl::10f41571-76c3-4466-9e3f-6d3fd6fe519c" providerId="AD" clId="Web-{BCCA733F-05F2-4995-AAC3-433C5EA7496B}" dt="2023-09-28T14:32:19.788" v="186" actId="20577"/>
          <ac:spMkLst>
            <pc:docMk/>
            <pc:sldMk cId="3145394492" sldId="421"/>
            <ac:spMk id="2" creationId="{2BD1B49C-D504-8EB3-8C37-35EFB7F6BBDE}"/>
          </ac:spMkLst>
        </pc:spChg>
        <pc:spChg chg="mod">
          <ac:chgData name="Reshad, M. (Morsal)" userId="S::m.reshad@vu.nl::10f41571-76c3-4466-9e3f-6d3fd6fe519c" providerId="AD" clId="Web-{BCCA733F-05F2-4995-AAC3-433C5EA7496B}" dt="2023-09-28T14:30:57.192" v="174" actId="20577"/>
          <ac:spMkLst>
            <pc:docMk/>
            <pc:sldMk cId="3145394492" sldId="421"/>
            <ac:spMk id="3" creationId="{9A59B573-F76F-A196-DB31-AAC7D103E404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3:45.068" v="123" actId="14100"/>
        <pc:sldMkLst>
          <pc:docMk/>
          <pc:sldMk cId="929642516" sldId="425"/>
        </pc:sldMkLst>
        <pc:spChg chg="mod">
          <ac:chgData name="Reshad, M. (Morsal)" userId="S::m.reshad@vu.nl::10f41571-76c3-4466-9e3f-6d3fd6fe519c" providerId="AD" clId="Web-{BCCA733F-05F2-4995-AAC3-433C5EA7496B}" dt="2023-09-28T14:23:45.068" v="123" actId="14100"/>
          <ac:spMkLst>
            <pc:docMk/>
            <pc:sldMk cId="929642516" sldId="425"/>
            <ac:spMk id="2" creationId="{17F6BE1D-5495-407E-A6A8-41B35ED5F599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24:29.476" v="127" actId="20577"/>
        <pc:sldMkLst>
          <pc:docMk/>
          <pc:sldMk cId="3583152038" sldId="427"/>
        </pc:sldMkLst>
        <pc:spChg chg="mod">
          <ac:chgData name="Reshad, M. (Morsal)" userId="S::m.reshad@vu.nl::10f41571-76c3-4466-9e3f-6d3fd6fe519c" providerId="AD" clId="Web-{BCCA733F-05F2-4995-AAC3-433C5EA7496B}" dt="2023-09-28T14:24:29.476" v="127" actId="20577"/>
          <ac:spMkLst>
            <pc:docMk/>
            <pc:sldMk cId="3583152038" sldId="427"/>
            <ac:spMk id="3" creationId="{5B68A03E-E575-8B6A-CEE7-F3B5D6B7F222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2:42.336" v="191" actId="20577"/>
        <pc:sldMkLst>
          <pc:docMk/>
          <pc:sldMk cId="2259012491" sldId="428"/>
        </pc:sldMkLst>
        <pc:spChg chg="mod">
          <ac:chgData name="Reshad, M. (Morsal)" userId="S::m.reshad@vu.nl::10f41571-76c3-4466-9e3f-6d3fd6fe519c" providerId="AD" clId="Web-{BCCA733F-05F2-4995-AAC3-433C5EA7496B}" dt="2023-09-28T14:32:42.336" v="191" actId="20577"/>
          <ac:spMkLst>
            <pc:docMk/>
            <pc:sldMk cId="2259012491" sldId="428"/>
            <ac:spMk id="11" creationId="{593458BA-D201-AD4A-72B0-730FF5D9BFA0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3:41.260" v="199" actId="1076"/>
        <pc:sldMkLst>
          <pc:docMk/>
          <pc:sldMk cId="2738190585" sldId="429"/>
        </pc:sldMkLst>
        <pc:spChg chg="mod">
          <ac:chgData name="Reshad, M. (Morsal)" userId="S::m.reshad@vu.nl::10f41571-76c3-4466-9e3f-6d3fd6fe519c" providerId="AD" clId="Web-{BCCA733F-05F2-4995-AAC3-433C5EA7496B}" dt="2023-09-28T14:33:41.260" v="199" actId="1076"/>
          <ac:spMkLst>
            <pc:docMk/>
            <pc:sldMk cId="2738190585" sldId="429"/>
            <ac:spMk id="7" creationId="{9CBF5517-8563-610A-9441-C6C0EB6B2541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3:53.104" v="201" actId="1076"/>
        <pc:sldMkLst>
          <pc:docMk/>
          <pc:sldMk cId="956133628" sldId="430"/>
        </pc:sldMkLst>
        <pc:spChg chg="mod">
          <ac:chgData name="Reshad, M. (Morsal)" userId="S::m.reshad@vu.nl::10f41571-76c3-4466-9e3f-6d3fd6fe519c" providerId="AD" clId="Web-{BCCA733F-05F2-4995-AAC3-433C5EA7496B}" dt="2023-09-28T14:33:53.104" v="201" actId="1076"/>
          <ac:spMkLst>
            <pc:docMk/>
            <pc:sldMk cId="956133628" sldId="430"/>
            <ac:spMk id="4" creationId="{392D91F2-E2EA-4BE9-ABBD-6975B8998BE8}"/>
          </ac:spMkLst>
        </pc:spChg>
      </pc:sldChg>
      <pc:sldChg chg="modSp">
        <pc:chgData name="Reshad, M. (Morsal)" userId="S::m.reshad@vu.nl::10f41571-76c3-4466-9e3f-6d3fd6fe519c" providerId="AD" clId="Web-{BCCA733F-05F2-4995-AAC3-433C5EA7496B}" dt="2023-09-28T14:34:42.605" v="220" actId="20577"/>
        <pc:sldMkLst>
          <pc:docMk/>
          <pc:sldMk cId="4122869727" sldId="431"/>
        </pc:sldMkLst>
        <pc:spChg chg="mod">
          <ac:chgData name="Reshad, M. (Morsal)" userId="S::m.reshad@vu.nl::10f41571-76c3-4466-9e3f-6d3fd6fe519c" providerId="AD" clId="Web-{BCCA733F-05F2-4995-AAC3-433C5EA7496B}" dt="2023-09-28T14:34:42.605" v="220" actId="20577"/>
          <ac:spMkLst>
            <pc:docMk/>
            <pc:sldMk cId="4122869727" sldId="431"/>
            <ac:spMk id="9" creationId="{032BDDBD-05C4-CC0B-24E6-287F2E20F479}"/>
          </ac:spMkLst>
        </pc:spChg>
      </pc:sldChg>
    </pc:docChg>
  </pc:docChgLst>
  <pc:docChgLst>
    <pc:chgData name="Reshad, M. (Morsal)" userId="S::m.reshad@vu.nl::10f41571-76c3-4466-9e3f-6d3fd6fe519c" providerId="AD" clId="Web-{117B961E-66D7-4B80-837D-3BBA984ED9A6}"/>
    <pc:docChg chg="delSld modSection">
      <pc:chgData name="Reshad, M. (Morsal)" userId="S::m.reshad@vu.nl::10f41571-76c3-4466-9e3f-6d3fd6fe519c" providerId="AD" clId="Web-{117B961E-66D7-4B80-837D-3BBA984ED9A6}" dt="2023-11-03T10:24:20.758" v="1"/>
      <pc:docMkLst>
        <pc:docMk/>
      </pc:docMkLst>
      <pc:sldChg chg="del">
        <pc:chgData name="Reshad, M. (Morsal)" userId="S::m.reshad@vu.nl::10f41571-76c3-4466-9e3f-6d3fd6fe519c" providerId="AD" clId="Web-{117B961E-66D7-4B80-837D-3BBA984ED9A6}" dt="2023-11-03T10:24:20.742" v="0"/>
        <pc:sldMkLst>
          <pc:docMk/>
          <pc:sldMk cId="811372372" sldId="434"/>
        </pc:sldMkLst>
      </pc:sldChg>
      <pc:sldChg chg="del">
        <pc:chgData name="Reshad, M. (Morsal)" userId="S::m.reshad@vu.nl::10f41571-76c3-4466-9e3f-6d3fd6fe519c" providerId="AD" clId="Web-{117B961E-66D7-4B80-837D-3BBA984ED9A6}" dt="2023-11-03T10:24:20.758" v="1"/>
        <pc:sldMkLst>
          <pc:docMk/>
          <pc:sldMk cId="3664278514" sldId="43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C370F-3A83-4152-AA20-AD0BFF928E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DD16CE-877E-4193-9F47-F1A82BC28E7C}">
      <dgm:prSet/>
      <dgm:spPr/>
      <dgm:t>
        <a:bodyPr/>
        <a:lstStyle/>
        <a:p>
          <a:pPr rtl="0"/>
          <a:r>
            <a:rPr lang="en-US" b="1" i="0" baseline="0">
              <a:latin typeface="Arial"/>
            </a:rPr>
            <a:t>1.   Finding</a:t>
          </a:r>
          <a:r>
            <a:rPr lang="en-US" b="1">
              <a:latin typeface="Arial"/>
            </a:rPr>
            <a:t> your way online</a:t>
          </a:r>
          <a:endParaRPr lang="en-US"/>
        </a:p>
      </dgm:t>
    </dgm:pt>
    <dgm:pt modelId="{B4324E1F-3A3E-4E35-AB1B-F14E6F24A5E2}" type="parTrans" cxnId="{BFC873C4-E46F-40D6-A19B-D3B3F4A4B69E}">
      <dgm:prSet/>
      <dgm:spPr/>
      <dgm:t>
        <a:bodyPr/>
        <a:lstStyle/>
        <a:p>
          <a:endParaRPr lang="en-US"/>
        </a:p>
      </dgm:t>
    </dgm:pt>
    <dgm:pt modelId="{B092FC58-47E4-444C-ABD1-22B1EABBC15E}" type="sibTrans" cxnId="{BFC873C4-E46F-40D6-A19B-D3B3F4A4B69E}">
      <dgm:prSet/>
      <dgm:spPr/>
      <dgm:t>
        <a:bodyPr/>
        <a:lstStyle/>
        <a:p>
          <a:endParaRPr lang="en-US"/>
        </a:p>
      </dgm:t>
    </dgm:pt>
    <dgm:pt modelId="{2EF85524-E22E-4B69-AC5D-492D4B917EFD}">
      <dgm:prSet/>
      <dgm:spPr/>
      <dgm:t>
        <a:bodyPr/>
        <a:lstStyle/>
        <a:p>
          <a:pPr rtl="0"/>
          <a:r>
            <a:rPr lang="en-US" b="1" i="0" baseline="0">
              <a:latin typeface="Arial"/>
            </a:rPr>
            <a:t>2.   Important</a:t>
          </a:r>
          <a:r>
            <a:rPr lang="en-US" b="1" i="0" baseline="0"/>
            <a:t> topics</a:t>
          </a:r>
          <a:endParaRPr lang="en-US"/>
        </a:p>
      </dgm:t>
    </dgm:pt>
    <dgm:pt modelId="{91AA10CB-E33E-4453-8D6C-E65283199E51}" type="parTrans" cxnId="{476735E9-B6EE-4703-938E-11BEC8B966B8}">
      <dgm:prSet/>
      <dgm:spPr/>
      <dgm:t>
        <a:bodyPr/>
        <a:lstStyle/>
        <a:p>
          <a:endParaRPr lang="en-US"/>
        </a:p>
      </dgm:t>
    </dgm:pt>
    <dgm:pt modelId="{1D1FCA94-6301-4E37-A2B8-0C2549E8E2BA}" type="sibTrans" cxnId="{476735E9-B6EE-4703-938E-11BEC8B966B8}">
      <dgm:prSet/>
      <dgm:spPr/>
      <dgm:t>
        <a:bodyPr/>
        <a:lstStyle/>
        <a:p>
          <a:endParaRPr lang="en-US"/>
        </a:p>
      </dgm:t>
    </dgm:pt>
    <dgm:pt modelId="{9F6859F1-ABCE-4874-8747-78C69809EA9E}">
      <dgm:prSet/>
      <dgm:spPr/>
      <dgm:t>
        <a:bodyPr/>
        <a:lstStyle/>
        <a:p>
          <a:pPr rtl="0"/>
          <a:r>
            <a:rPr lang="en-US" b="1" i="0" baseline="0">
              <a:latin typeface="Arial"/>
            </a:rPr>
            <a:t>3.   Contact information</a:t>
          </a:r>
          <a:endParaRPr lang="en-US"/>
        </a:p>
      </dgm:t>
    </dgm:pt>
    <dgm:pt modelId="{7AB4E38C-98E7-440D-86BC-D67943803CD6}" type="parTrans" cxnId="{A456B0BC-B131-4CFB-94A2-AF6FF29B6D80}">
      <dgm:prSet/>
      <dgm:spPr/>
      <dgm:t>
        <a:bodyPr/>
        <a:lstStyle/>
        <a:p>
          <a:endParaRPr lang="en-US"/>
        </a:p>
      </dgm:t>
    </dgm:pt>
    <dgm:pt modelId="{B3F0AE9B-BE52-4481-8252-4B85636F6AD2}" type="sibTrans" cxnId="{A456B0BC-B131-4CFB-94A2-AF6FF29B6D80}">
      <dgm:prSet/>
      <dgm:spPr/>
      <dgm:t>
        <a:bodyPr/>
        <a:lstStyle/>
        <a:p>
          <a:endParaRPr lang="en-US"/>
        </a:p>
      </dgm:t>
    </dgm:pt>
    <dgm:pt modelId="{D46917C7-451C-433F-81F7-7C3428335B27}" type="pres">
      <dgm:prSet presAssocID="{68DC370F-3A83-4152-AA20-AD0BFF928E9A}" presName="root" presStyleCnt="0">
        <dgm:presLayoutVars>
          <dgm:dir/>
          <dgm:resizeHandles val="exact"/>
        </dgm:presLayoutVars>
      </dgm:prSet>
      <dgm:spPr/>
    </dgm:pt>
    <dgm:pt modelId="{29083BC5-A5B9-400F-895F-638201BD1B2A}" type="pres">
      <dgm:prSet presAssocID="{87DD16CE-877E-4193-9F47-F1A82BC28E7C}" presName="compNode" presStyleCnt="0"/>
      <dgm:spPr/>
    </dgm:pt>
    <dgm:pt modelId="{7C2BEDDD-6C64-4BC9-BE81-8954BAF7C0D9}" type="pres">
      <dgm:prSet presAssocID="{87DD16CE-877E-4193-9F47-F1A82BC28E7C}" presName="bgRect" presStyleLbl="bgShp" presStyleIdx="0" presStyleCnt="3"/>
      <dgm:spPr/>
    </dgm:pt>
    <dgm:pt modelId="{4449C9EF-48E6-46D3-A051-E996A7CDF41D}" type="pres">
      <dgm:prSet presAssocID="{87DD16CE-877E-4193-9F47-F1A82BC28E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1C19864-D555-4691-9E61-C9BE3155A023}" type="pres">
      <dgm:prSet presAssocID="{87DD16CE-877E-4193-9F47-F1A82BC28E7C}" presName="spaceRect" presStyleCnt="0"/>
      <dgm:spPr/>
    </dgm:pt>
    <dgm:pt modelId="{CAA150E3-005B-4773-B17A-480B6FDA2A16}" type="pres">
      <dgm:prSet presAssocID="{87DD16CE-877E-4193-9F47-F1A82BC28E7C}" presName="parTx" presStyleLbl="revTx" presStyleIdx="0" presStyleCnt="3">
        <dgm:presLayoutVars>
          <dgm:chMax val="0"/>
          <dgm:chPref val="0"/>
        </dgm:presLayoutVars>
      </dgm:prSet>
      <dgm:spPr/>
    </dgm:pt>
    <dgm:pt modelId="{0F632428-AB74-4383-8DD2-E1DB6A7D613A}" type="pres">
      <dgm:prSet presAssocID="{B092FC58-47E4-444C-ABD1-22B1EABBC15E}" presName="sibTrans" presStyleCnt="0"/>
      <dgm:spPr/>
    </dgm:pt>
    <dgm:pt modelId="{BFB40CAD-6069-4A84-9164-1E229F096D2E}" type="pres">
      <dgm:prSet presAssocID="{2EF85524-E22E-4B69-AC5D-492D4B917EFD}" presName="compNode" presStyleCnt="0"/>
      <dgm:spPr/>
    </dgm:pt>
    <dgm:pt modelId="{8F6A876F-B936-4940-9F90-DFB26827C154}" type="pres">
      <dgm:prSet presAssocID="{2EF85524-E22E-4B69-AC5D-492D4B917EFD}" presName="bgRect" presStyleLbl="bgShp" presStyleIdx="1" presStyleCnt="3"/>
      <dgm:spPr/>
    </dgm:pt>
    <dgm:pt modelId="{6B64814F-C720-4E1C-A3A5-A6F664440207}" type="pres">
      <dgm:prSet presAssocID="{2EF85524-E22E-4B69-AC5D-492D4B917E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27D6C044-78BA-4F1F-9258-D087E5A117A9}" type="pres">
      <dgm:prSet presAssocID="{2EF85524-E22E-4B69-AC5D-492D4B917EFD}" presName="spaceRect" presStyleCnt="0"/>
      <dgm:spPr/>
    </dgm:pt>
    <dgm:pt modelId="{8B823452-33E1-457D-8635-8674BFD6221A}" type="pres">
      <dgm:prSet presAssocID="{2EF85524-E22E-4B69-AC5D-492D4B917EFD}" presName="parTx" presStyleLbl="revTx" presStyleIdx="1" presStyleCnt="3">
        <dgm:presLayoutVars>
          <dgm:chMax val="0"/>
          <dgm:chPref val="0"/>
        </dgm:presLayoutVars>
      </dgm:prSet>
      <dgm:spPr/>
    </dgm:pt>
    <dgm:pt modelId="{484D1E7A-DE57-41FD-A585-250859BB75FE}" type="pres">
      <dgm:prSet presAssocID="{1D1FCA94-6301-4E37-A2B8-0C2549E8E2BA}" presName="sibTrans" presStyleCnt="0"/>
      <dgm:spPr/>
    </dgm:pt>
    <dgm:pt modelId="{5F329B97-B16B-41D7-ADCC-27DDF84FD6A9}" type="pres">
      <dgm:prSet presAssocID="{9F6859F1-ABCE-4874-8747-78C69809EA9E}" presName="compNode" presStyleCnt="0"/>
      <dgm:spPr/>
    </dgm:pt>
    <dgm:pt modelId="{F19C777C-D90B-4A4D-BAF7-4465EE1634B5}" type="pres">
      <dgm:prSet presAssocID="{9F6859F1-ABCE-4874-8747-78C69809EA9E}" presName="bgRect" presStyleLbl="bgShp" presStyleIdx="2" presStyleCnt="3"/>
      <dgm:spPr/>
    </dgm:pt>
    <dgm:pt modelId="{3F7923D4-7664-4C8C-9058-F28B48DF1DAB}" type="pres">
      <dgm:prSet presAssocID="{9F6859F1-ABCE-4874-8747-78C69809EA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tvanger"/>
        </a:ext>
      </dgm:extLst>
    </dgm:pt>
    <dgm:pt modelId="{58A33FB6-7DE8-48D5-A6D8-55E24489D947}" type="pres">
      <dgm:prSet presAssocID="{9F6859F1-ABCE-4874-8747-78C69809EA9E}" presName="spaceRect" presStyleCnt="0"/>
      <dgm:spPr/>
    </dgm:pt>
    <dgm:pt modelId="{16314A74-782C-45E7-AB99-68405BCA7CFD}" type="pres">
      <dgm:prSet presAssocID="{9F6859F1-ABCE-4874-8747-78C69809EA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FF0301B-BCFC-44CB-9932-EE95F1CDD635}" type="presOf" srcId="{9F6859F1-ABCE-4874-8747-78C69809EA9E}" destId="{16314A74-782C-45E7-AB99-68405BCA7CFD}" srcOrd="0" destOrd="0" presId="urn:microsoft.com/office/officeart/2018/2/layout/IconVerticalSolidList"/>
    <dgm:cxn modelId="{C7D85796-ACE2-47F1-AF24-C681A066E5A3}" type="presOf" srcId="{2EF85524-E22E-4B69-AC5D-492D4B917EFD}" destId="{8B823452-33E1-457D-8635-8674BFD6221A}" srcOrd="0" destOrd="0" presId="urn:microsoft.com/office/officeart/2018/2/layout/IconVerticalSolidList"/>
    <dgm:cxn modelId="{0648AAA8-CEB9-425B-B24E-13916750AA54}" type="presOf" srcId="{68DC370F-3A83-4152-AA20-AD0BFF928E9A}" destId="{D46917C7-451C-433F-81F7-7C3428335B27}" srcOrd="0" destOrd="0" presId="urn:microsoft.com/office/officeart/2018/2/layout/IconVerticalSolidList"/>
    <dgm:cxn modelId="{A456B0BC-B131-4CFB-94A2-AF6FF29B6D80}" srcId="{68DC370F-3A83-4152-AA20-AD0BFF928E9A}" destId="{9F6859F1-ABCE-4874-8747-78C69809EA9E}" srcOrd="2" destOrd="0" parTransId="{7AB4E38C-98E7-440D-86BC-D67943803CD6}" sibTransId="{B3F0AE9B-BE52-4481-8252-4B85636F6AD2}"/>
    <dgm:cxn modelId="{BFC873C4-E46F-40D6-A19B-D3B3F4A4B69E}" srcId="{68DC370F-3A83-4152-AA20-AD0BFF928E9A}" destId="{87DD16CE-877E-4193-9F47-F1A82BC28E7C}" srcOrd="0" destOrd="0" parTransId="{B4324E1F-3A3E-4E35-AB1B-F14E6F24A5E2}" sibTransId="{B092FC58-47E4-444C-ABD1-22B1EABBC15E}"/>
    <dgm:cxn modelId="{476735E9-B6EE-4703-938E-11BEC8B966B8}" srcId="{68DC370F-3A83-4152-AA20-AD0BFF928E9A}" destId="{2EF85524-E22E-4B69-AC5D-492D4B917EFD}" srcOrd="1" destOrd="0" parTransId="{91AA10CB-E33E-4453-8D6C-E65283199E51}" sibTransId="{1D1FCA94-6301-4E37-A2B8-0C2549E8E2BA}"/>
    <dgm:cxn modelId="{27B917F3-5EF1-48AF-B2B9-4202197B8EC4}" type="presOf" srcId="{87DD16CE-877E-4193-9F47-F1A82BC28E7C}" destId="{CAA150E3-005B-4773-B17A-480B6FDA2A16}" srcOrd="0" destOrd="0" presId="urn:microsoft.com/office/officeart/2018/2/layout/IconVerticalSolidList"/>
    <dgm:cxn modelId="{A964D79A-DCA8-4E97-80D8-83543573AF07}" type="presParOf" srcId="{D46917C7-451C-433F-81F7-7C3428335B27}" destId="{29083BC5-A5B9-400F-895F-638201BD1B2A}" srcOrd="0" destOrd="0" presId="urn:microsoft.com/office/officeart/2018/2/layout/IconVerticalSolidList"/>
    <dgm:cxn modelId="{35A42C0B-CA3D-438F-823E-C2185BE42CDA}" type="presParOf" srcId="{29083BC5-A5B9-400F-895F-638201BD1B2A}" destId="{7C2BEDDD-6C64-4BC9-BE81-8954BAF7C0D9}" srcOrd="0" destOrd="0" presId="urn:microsoft.com/office/officeart/2018/2/layout/IconVerticalSolidList"/>
    <dgm:cxn modelId="{A10425BD-0A2E-4B5D-8DA6-2D6DDFA9F158}" type="presParOf" srcId="{29083BC5-A5B9-400F-895F-638201BD1B2A}" destId="{4449C9EF-48E6-46D3-A051-E996A7CDF41D}" srcOrd="1" destOrd="0" presId="urn:microsoft.com/office/officeart/2018/2/layout/IconVerticalSolidList"/>
    <dgm:cxn modelId="{D23EC325-1A18-4646-9364-8D017064EBB6}" type="presParOf" srcId="{29083BC5-A5B9-400F-895F-638201BD1B2A}" destId="{11C19864-D555-4691-9E61-C9BE3155A023}" srcOrd="2" destOrd="0" presId="urn:microsoft.com/office/officeart/2018/2/layout/IconVerticalSolidList"/>
    <dgm:cxn modelId="{586FC443-0D53-4A25-989C-BBA9B4B75F6D}" type="presParOf" srcId="{29083BC5-A5B9-400F-895F-638201BD1B2A}" destId="{CAA150E3-005B-4773-B17A-480B6FDA2A16}" srcOrd="3" destOrd="0" presId="urn:microsoft.com/office/officeart/2018/2/layout/IconVerticalSolidList"/>
    <dgm:cxn modelId="{25FF8883-BDDC-4DA3-B42E-799DE6766C0E}" type="presParOf" srcId="{D46917C7-451C-433F-81F7-7C3428335B27}" destId="{0F632428-AB74-4383-8DD2-E1DB6A7D613A}" srcOrd="1" destOrd="0" presId="urn:microsoft.com/office/officeart/2018/2/layout/IconVerticalSolidList"/>
    <dgm:cxn modelId="{F2E40CBE-6D39-4529-BDD5-A6244FEBC3DA}" type="presParOf" srcId="{D46917C7-451C-433F-81F7-7C3428335B27}" destId="{BFB40CAD-6069-4A84-9164-1E229F096D2E}" srcOrd="2" destOrd="0" presId="urn:microsoft.com/office/officeart/2018/2/layout/IconVerticalSolidList"/>
    <dgm:cxn modelId="{B03C0459-5961-4361-916C-E775142D221F}" type="presParOf" srcId="{BFB40CAD-6069-4A84-9164-1E229F096D2E}" destId="{8F6A876F-B936-4940-9F90-DFB26827C154}" srcOrd="0" destOrd="0" presId="urn:microsoft.com/office/officeart/2018/2/layout/IconVerticalSolidList"/>
    <dgm:cxn modelId="{3389DFA3-92EA-4124-A9BD-1FCD7A716021}" type="presParOf" srcId="{BFB40CAD-6069-4A84-9164-1E229F096D2E}" destId="{6B64814F-C720-4E1C-A3A5-A6F664440207}" srcOrd="1" destOrd="0" presId="urn:microsoft.com/office/officeart/2018/2/layout/IconVerticalSolidList"/>
    <dgm:cxn modelId="{1D07CD77-5855-44F4-A122-6CBB3E0831DB}" type="presParOf" srcId="{BFB40CAD-6069-4A84-9164-1E229F096D2E}" destId="{27D6C044-78BA-4F1F-9258-D087E5A117A9}" srcOrd="2" destOrd="0" presId="urn:microsoft.com/office/officeart/2018/2/layout/IconVerticalSolidList"/>
    <dgm:cxn modelId="{25468729-9620-45D9-810B-213E83BB3D65}" type="presParOf" srcId="{BFB40CAD-6069-4A84-9164-1E229F096D2E}" destId="{8B823452-33E1-457D-8635-8674BFD6221A}" srcOrd="3" destOrd="0" presId="urn:microsoft.com/office/officeart/2018/2/layout/IconVerticalSolidList"/>
    <dgm:cxn modelId="{A1B4D189-6AB2-4A48-BA71-D6B80CFF2F60}" type="presParOf" srcId="{D46917C7-451C-433F-81F7-7C3428335B27}" destId="{484D1E7A-DE57-41FD-A585-250859BB75FE}" srcOrd="3" destOrd="0" presId="urn:microsoft.com/office/officeart/2018/2/layout/IconVerticalSolidList"/>
    <dgm:cxn modelId="{8067FDC2-2EA1-4E56-88AB-34674E951B50}" type="presParOf" srcId="{D46917C7-451C-433F-81F7-7C3428335B27}" destId="{5F329B97-B16B-41D7-ADCC-27DDF84FD6A9}" srcOrd="4" destOrd="0" presId="urn:microsoft.com/office/officeart/2018/2/layout/IconVerticalSolidList"/>
    <dgm:cxn modelId="{98719678-0CC5-45EF-95DC-448DD8AD7F2C}" type="presParOf" srcId="{5F329B97-B16B-41D7-ADCC-27DDF84FD6A9}" destId="{F19C777C-D90B-4A4D-BAF7-4465EE1634B5}" srcOrd="0" destOrd="0" presId="urn:microsoft.com/office/officeart/2018/2/layout/IconVerticalSolidList"/>
    <dgm:cxn modelId="{44ECDE6E-1EBC-4B00-B0DB-26DFF0F95320}" type="presParOf" srcId="{5F329B97-B16B-41D7-ADCC-27DDF84FD6A9}" destId="{3F7923D4-7664-4C8C-9058-F28B48DF1DAB}" srcOrd="1" destOrd="0" presId="urn:microsoft.com/office/officeart/2018/2/layout/IconVerticalSolidList"/>
    <dgm:cxn modelId="{E678668F-37FE-4FCD-9D21-7AEB09D15B16}" type="presParOf" srcId="{5F329B97-B16B-41D7-ADCC-27DDF84FD6A9}" destId="{58A33FB6-7DE8-48D5-A6D8-55E24489D947}" srcOrd="2" destOrd="0" presId="urn:microsoft.com/office/officeart/2018/2/layout/IconVerticalSolidList"/>
    <dgm:cxn modelId="{CC4E5865-8F30-4A68-A35F-1E025AE2F629}" type="presParOf" srcId="{5F329B97-B16B-41D7-ADCC-27DDF84FD6A9}" destId="{16314A74-782C-45E7-AB99-68405BCA7C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BEDDD-6C64-4BC9-BE81-8954BAF7C0D9}">
      <dsp:nvSpPr>
        <dsp:cNvPr id="0" name=""/>
        <dsp:cNvSpPr/>
      </dsp:nvSpPr>
      <dsp:spPr>
        <a:xfrm>
          <a:off x="0" y="440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9C9EF-48E6-46D3-A051-E996A7CDF41D}">
      <dsp:nvSpPr>
        <dsp:cNvPr id="0" name=""/>
        <dsp:cNvSpPr/>
      </dsp:nvSpPr>
      <dsp:spPr>
        <a:xfrm>
          <a:off x="311661" y="232254"/>
          <a:ext cx="566657" cy="566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150E3-005B-4773-B17A-480B6FDA2A16}">
      <dsp:nvSpPr>
        <dsp:cNvPr id="0" name=""/>
        <dsp:cNvSpPr/>
      </dsp:nvSpPr>
      <dsp:spPr>
        <a:xfrm>
          <a:off x="1189980" y="440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1.   Finding</a:t>
          </a:r>
          <a:r>
            <a:rPr lang="en-US" sz="2500" b="1" kern="1200">
              <a:latin typeface="Arial"/>
            </a:rPr>
            <a:t> your way online</a:t>
          </a:r>
          <a:endParaRPr lang="en-US" sz="2500" kern="1200"/>
        </a:p>
      </dsp:txBody>
      <dsp:txXfrm>
        <a:off x="1189980" y="440"/>
        <a:ext cx="6488124" cy="1030286"/>
      </dsp:txXfrm>
    </dsp:sp>
    <dsp:sp modelId="{8F6A876F-B936-4940-9F90-DFB26827C154}">
      <dsp:nvSpPr>
        <dsp:cNvPr id="0" name=""/>
        <dsp:cNvSpPr/>
      </dsp:nvSpPr>
      <dsp:spPr>
        <a:xfrm>
          <a:off x="0" y="1288297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4814F-C720-4E1C-A3A5-A6F664440207}">
      <dsp:nvSpPr>
        <dsp:cNvPr id="0" name=""/>
        <dsp:cNvSpPr/>
      </dsp:nvSpPr>
      <dsp:spPr>
        <a:xfrm>
          <a:off x="311661" y="1520112"/>
          <a:ext cx="566657" cy="566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23452-33E1-457D-8635-8674BFD6221A}">
      <dsp:nvSpPr>
        <dsp:cNvPr id="0" name=""/>
        <dsp:cNvSpPr/>
      </dsp:nvSpPr>
      <dsp:spPr>
        <a:xfrm>
          <a:off x="1189980" y="1288297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2.   Important</a:t>
          </a:r>
          <a:r>
            <a:rPr lang="en-US" sz="2500" b="1" i="0" kern="1200" baseline="0"/>
            <a:t> topics</a:t>
          </a:r>
          <a:endParaRPr lang="en-US" sz="2500" kern="1200"/>
        </a:p>
      </dsp:txBody>
      <dsp:txXfrm>
        <a:off x="1189980" y="1288297"/>
        <a:ext cx="6488124" cy="1030286"/>
      </dsp:txXfrm>
    </dsp:sp>
    <dsp:sp modelId="{F19C777C-D90B-4A4D-BAF7-4465EE1634B5}">
      <dsp:nvSpPr>
        <dsp:cNvPr id="0" name=""/>
        <dsp:cNvSpPr/>
      </dsp:nvSpPr>
      <dsp:spPr>
        <a:xfrm>
          <a:off x="0" y="2576155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923D4-7664-4C8C-9058-F28B48DF1DAB}">
      <dsp:nvSpPr>
        <dsp:cNvPr id="0" name=""/>
        <dsp:cNvSpPr/>
      </dsp:nvSpPr>
      <dsp:spPr>
        <a:xfrm>
          <a:off x="311661" y="2807969"/>
          <a:ext cx="566657" cy="566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14A74-782C-45E7-AB99-68405BCA7CFD}">
      <dsp:nvSpPr>
        <dsp:cNvPr id="0" name=""/>
        <dsp:cNvSpPr/>
      </dsp:nvSpPr>
      <dsp:spPr>
        <a:xfrm>
          <a:off x="1189980" y="2576155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3.   Contact information</a:t>
          </a:r>
          <a:endParaRPr lang="en-US" sz="2500" kern="1200"/>
        </a:p>
      </dsp:txBody>
      <dsp:txXfrm>
        <a:off x="1189980" y="2576155"/>
        <a:ext cx="6488124" cy="1030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201E16-7309-405E-810B-5FCA9AFDD10F}" type="datetime1">
              <a:rPr lang="nl-NL"/>
              <a:pPr/>
              <a:t>10-11-2023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74B61-66BF-48FA-BB78-F79AE791C4D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0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60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23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027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589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743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12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431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74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176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16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59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762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829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829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846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0208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502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218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00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319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74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474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67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99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 userDrawn="1"/>
        </p:nvSpPr>
        <p:spPr bwMode="auto">
          <a:xfrm>
            <a:off x="868365" y="1458345"/>
            <a:ext cx="196850" cy="98425"/>
          </a:xfrm>
          <a:custGeom>
            <a:avLst/>
            <a:gdLst>
              <a:gd name="connsiteX0" fmla="*/ 0 w 196850"/>
              <a:gd name="connsiteY0" fmla="*/ 3175 h 98425"/>
              <a:gd name="connsiteX1" fmla="*/ 95250 w 196850"/>
              <a:gd name="connsiteY1" fmla="*/ 98425 h 98425"/>
              <a:gd name="connsiteX2" fmla="*/ 196850 w 196850"/>
              <a:gd name="connsiteY2" fmla="*/ 0 h 98425"/>
              <a:gd name="connsiteX3" fmla="*/ 0 w 196850"/>
              <a:gd name="connsiteY3" fmla="*/ 317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98425">
                <a:moveTo>
                  <a:pt x="0" y="3175"/>
                </a:moveTo>
                <a:lnTo>
                  <a:pt x="95250" y="98425"/>
                </a:lnTo>
                <a:lnTo>
                  <a:pt x="196850" y="0"/>
                </a:lnTo>
                <a:lnTo>
                  <a:pt x="0" y="3175"/>
                </a:lnTo>
                <a:close/>
              </a:path>
            </a:pathLst>
          </a:custGeom>
          <a:solidFill>
            <a:srgbClr val="0089CF">
              <a:alpha val="9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6BCE98-DCBE-3248-A510-D30F23AB1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528" y="5896327"/>
            <a:ext cx="2159187" cy="642585"/>
          </a:xfrm>
          <a:prstGeom prst="rect">
            <a:avLst/>
          </a:prstGeom>
        </p:spPr>
      </p:pic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4AD07396-293E-C340-A28D-F2B73F431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E529B74A-4329-C849-8FA2-22D34562E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61833" y="358786"/>
            <a:ext cx="6227695" cy="1099560"/>
          </a:xfrm>
          <a:prstGeom prst="rect">
            <a:avLst/>
          </a:prstGeom>
          <a:solidFill>
            <a:srgbClr val="0089CF">
              <a:alpha val="89804"/>
            </a:srgbClr>
          </a:solidFill>
        </p:spPr>
        <p:txBody>
          <a:bodyPr wrap="square" lIns="252000" tIns="144000" rIns="144000" bIns="144000" anchor="ctr" anchorCtr="0">
            <a:normAutofit/>
          </a:bodyPr>
          <a:lstStyle>
            <a:lvl1pPr algn="l">
              <a:defRPr lang="nl-NL" sz="4400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70000" lvl="0" algn="l" eaLnBrk="0" hangingPunct="0">
              <a:lnSpc>
                <a:spcPct val="100000"/>
              </a:lnSpc>
              <a:spcBef>
                <a:spcPts val="0"/>
              </a:spcBef>
            </a:pPr>
            <a:r>
              <a:rPr lang="en-US"/>
              <a:t>Main title slide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62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9" descr="VU_NL_400px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2909" y="1440000"/>
            <a:ext cx="8461093" cy="4968000"/>
          </a:xfrm>
        </p:spPr>
        <p:txBody>
          <a:bodyPr>
            <a:noAutofit/>
          </a:bodyPr>
          <a:lstStyle>
            <a:lvl1pPr marL="270000" indent="0">
              <a:spcBef>
                <a:spcPts val="0"/>
              </a:spcBef>
              <a:buNone/>
              <a:defRPr sz="26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0000" indent="-270000">
              <a:spcBef>
                <a:spcPts val="0"/>
              </a:spcBef>
              <a:buClr>
                <a:srgbClr val="0089CF"/>
              </a:buClr>
              <a:buSzPct val="80000"/>
              <a:buFont typeface="Wingdings" charset="2"/>
              <a:buChar char="§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36575" indent="-266700">
              <a:spcBef>
                <a:spcPts val="0"/>
              </a:spcBef>
              <a:buClr>
                <a:srgbClr val="C00000"/>
              </a:buClr>
              <a:buSzPct val="80000"/>
              <a:buFont typeface="Lucida Grande"/>
              <a:buChar char="&gt;"/>
              <a:defRPr sz="2000">
                <a:latin typeface="Calibri" panose="020F0502020204030204" pitchFamily="34" charset="0"/>
              </a:defRPr>
            </a:lvl3pPr>
            <a:lvl4pPr marL="828000" indent="-262800">
              <a:spcBef>
                <a:spcPts val="0"/>
              </a:spcBef>
              <a:buClr>
                <a:srgbClr val="0089CF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4pPr>
            <a:lvl5pPr marL="1071563" indent="-261938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8" name="Driehoekje"/>
          <p:cNvSpPr/>
          <p:nvPr userDrawn="1"/>
        </p:nvSpPr>
        <p:spPr>
          <a:xfrm flipV="1">
            <a:off x="61754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B380C0B2-F599-8D4D-9AAB-5646EAFD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541" y="6356350"/>
            <a:ext cx="5402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89C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0BA43BD-5468-C346-BF05-48877DFB4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9C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504" y="116632"/>
            <a:ext cx="8928992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>
              <a:defRPr lang="nl-NL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 algn="l" eaLnBrk="0" hangingPunct="0">
              <a:lnSpc>
                <a:spcPts val="3200"/>
              </a:lnSpc>
            </a:pPr>
            <a:r>
              <a:rPr lang="en-US"/>
              <a:t>Text/image</a:t>
            </a:r>
            <a:br>
              <a:rPr lang="en-US"/>
            </a:br>
            <a:r>
              <a:rPr lang="en-US"/>
              <a:t>max 2 lines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3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 tekstdia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2" descr="VU_NL_400px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19"/>
          <p:cNvSpPr>
            <a:spLocks noGrp="1"/>
          </p:cNvSpPr>
          <p:nvPr>
            <p:ph type="body" sz="quarter" idx="17" hasCustomPrompt="1"/>
          </p:nvPr>
        </p:nvSpPr>
        <p:spPr>
          <a:xfrm>
            <a:off x="4504266" y="1555531"/>
            <a:ext cx="4316205" cy="4681757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270000" indent="0">
              <a:spcBef>
                <a:spcPts val="0"/>
              </a:spcBef>
              <a:buFontTx/>
              <a:buNone/>
              <a:defRPr sz="2600">
                <a:latin typeface="Calibri"/>
                <a:cs typeface="Calibri"/>
              </a:defRPr>
            </a:lvl1pPr>
            <a:lvl2pPr marL="540000" indent="-270000">
              <a:spcBef>
                <a:spcPts val="0"/>
              </a:spcBef>
              <a:buClr>
                <a:srgbClr val="0089CF"/>
              </a:buClr>
              <a:buFont typeface="Wingdings" charset="2"/>
              <a:buChar char="§"/>
              <a:defRPr sz="2600">
                <a:latin typeface="Calibri"/>
                <a:cs typeface="Calibri"/>
              </a:defRPr>
            </a:lvl2pPr>
            <a:lvl3pPr marL="828000" indent="-263525">
              <a:buClr>
                <a:srgbClr val="0089CF"/>
              </a:buClr>
              <a:buFont typeface="Calibri" panose="020F0502020204030204" pitchFamily="34" charset="0"/>
              <a:buChar char="&gt;"/>
              <a:defRPr>
                <a:latin typeface="Calibri"/>
                <a:cs typeface="Calibri"/>
              </a:defRPr>
            </a:lvl3pPr>
            <a:lvl4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4pPr>
            <a:lvl5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052888" cy="6858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  <p:sp>
        <p:nvSpPr>
          <p:cNvPr id="16" name="Driehoekje"/>
          <p:cNvSpPr/>
          <p:nvPr userDrawn="1"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6EA3969D-2A94-7848-A322-C7DF4AA85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4266" y="6356350"/>
            <a:ext cx="5424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89CF"/>
                </a:solidFill>
                <a:latin typeface="Calibri"/>
              </a:defRPr>
            </a:lvl1pPr>
          </a:lstStyle>
          <a:p>
            <a:r>
              <a:rPr lang="nl-NL"/>
              <a:t>Change </a:t>
            </a:r>
            <a:r>
              <a:rPr lang="nl-NL" err="1"/>
              <a:t>footer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: menu &gt; </a:t>
            </a:r>
            <a:r>
              <a:rPr lang="nl-NL" err="1"/>
              <a:t>insert</a:t>
            </a:r>
            <a:r>
              <a:rPr lang="nl-NL"/>
              <a:t> &gt; header en </a:t>
            </a:r>
            <a:r>
              <a:rPr lang="nl-NL" err="1"/>
              <a:t>footer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E0F81E05-B179-7943-BDA0-20E8EC5FD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9911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9C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894" y="116632"/>
            <a:ext cx="4752850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>
              <a:defRPr lang="nl-NL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pPr lvl="0" algn="l" eaLnBrk="0" hangingPunct="0">
              <a:lnSpc>
                <a:spcPts val="3200"/>
              </a:lnSpc>
            </a:pPr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23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wee rege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03783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93099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5649915" y="5976939"/>
            <a:ext cx="3248025" cy="6127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301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4" y="452609"/>
            <a:ext cx="2739868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4280" y="1685926"/>
            <a:ext cx="2283321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125"/>
              </a:spcBef>
              <a:tabLst/>
              <a:defRPr sz="135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8004309" y="6102174"/>
            <a:ext cx="828835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5694" y="0"/>
            <a:ext cx="4921403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538315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269965" tIns="269965" rIns="269965" bIns="269965" rtlCol="0">
            <a:noAutofit/>
          </a:bodyPr>
          <a:lstStyle/>
          <a:p>
            <a:pPr algn="l"/>
            <a:endParaRPr lang="nl-NL" sz="1800" dirty="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dirty="0" err="1"/>
              <a:t>TextSlide</a:t>
            </a:r>
            <a:endParaRPr lang="nl-NL" sz="600" dirty="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235" userDrawn="1">
          <p15:clr>
            <a:srgbClr val="FBAE40"/>
          </p15:clr>
        </p15:guide>
        <p15:guide id="3" pos="244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acult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9144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338094" y="1685926"/>
            <a:ext cx="8469002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997" y="2136776"/>
            <a:ext cx="3897003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6" y="501839"/>
            <a:ext cx="1757773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1315" y="1685925"/>
            <a:ext cx="4065782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35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6059" y="455858"/>
            <a:ext cx="2176774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825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/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188" t="409" r="95017" b="6030"/>
          <a:stretch/>
        </p:blipFill>
        <p:spPr>
          <a:xfrm>
            <a:off x="2469580" y="459582"/>
            <a:ext cx="511887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51" userDrawn="1">
          <p15:clr>
            <a:srgbClr val="FBAE40"/>
          </p15:clr>
        </p15:guide>
        <p15:guide id="9" pos="425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2988" userDrawn="1">
          <p15:clr>
            <a:srgbClr val="FBAE40"/>
          </p15:clr>
        </p15:guide>
        <p15:guide id="12" pos="2775" userDrawn="1">
          <p15:clr>
            <a:srgbClr val="FBAE40"/>
          </p15:clr>
        </p15:guide>
        <p15:guide id="13" pos="5333" userDrawn="1">
          <p15:clr>
            <a:srgbClr val="FBAE40"/>
          </p15:clr>
        </p15:guide>
        <p15:guide id="14" pos="1732" userDrawn="1">
          <p15:clr>
            <a:srgbClr val="FBAE40"/>
          </p15:clr>
        </p15:guide>
        <p15:guide id="15" pos="161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9144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338094" y="1685926"/>
            <a:ext cx="8469002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997" y="2136776"/>
            <a:ext cx="3897003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96" y="501839"/>
            <a:ext cx="1757773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41315" y="1685925"/>
            <a:ext cx="4065782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35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171885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51" userDrawn="1">
          <p15:clr>
            <a:srgbClr val="FBAE40"/>
          </p15:clr>
        </p15:guide>
        <p15:guide id="9" pos="425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2988" userDrawn="1">
          <p15:clr>
            <a:srgbClr val="FBAE40"/>
          </p15:clr>
        </p15:guide>
        <p15:guide id="12" pos="2775" userDrawn="1">
          <p15:clr>
            <a:srgbClr val="FBAE40"/>
          </p15:clr>
        </p15:guide>
        <p15:guide id="13" pos="5333" userDrawn="1">
          <p15:clr>
            <a:srgbClr val="FBAE40"/>
          </p15:clr>
        </p15:guide>
        <p15:guide id="14" pos="1732" userDrawn="1">
          <p15:clr>
            <a:srgbClr val="FBAE40"/>
          </p15:clr>
        </p15:guide>
        <p15:guide id="15" pos="161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95" y="0"/>
            <a:ext cx="9144000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9492" y="5254403"/>
            <a:ext cx="2597605" cy="115274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8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125"/>
              </a:spcBef>
              <a:tabLst/>
              <a:defRPr sz="135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err="1"/>
              <a:t>Caption</a:t>
            </a:r>
            <a:endParaRPr lang="nl-NL" sz="600"/>
          </a:p>
        </p:txBody>
      </p:sp>
    </p:spTree>
    <p:extLst>
      <p:ext uri="{BB962C8B-B14F-4D97-AF65-F5344CB8AC3E}">
        <p14:creationId xmlns:p14="http://schemas.microsoft.com/office/powerpoint/2010/main" val="309466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1849" userDrawn="1">
          <p15:clr>
            <a:srgbClr val="FBAE40"/>
          </p15:clr>
        </p15:guide>
        <p15:guide id="3" pos="2062" userDrawn="1">
          <p15:clr>
            <a:srgbClr val="FBAE40"/>
          </p15:clr>
        </p15:guide>
        <p15:guide id="4" pos="3700" userDrawn="1">
          <p15:clr>
            <a:srgbClr val="FBAE40"/>
          </p15:clr>
        </p15:guide>
        <p15:guide id="5" pos="391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093" y="450851"/>
            <a:ext cx="2708346" cy="115274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125"/>
              </a:spcBef>
              <a:tabLst/>
              <a:defRPr sz="135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err="1"/>
              <a:t>Caption</a:t>
            </a:r>
            <a:endParaRPr lang="nl-NL" sz="600"/>
          </a:p>
        </p:txBody>
      </p:sp>
    </p:spTree>
    <p:extLst>
      <p:ext uri="{BB962C8B-B14F-4D97-AF65-F5344CB8AC3E}">
        <p14:creationId xmlns:p14="http://schemas.microsoft.com/office/powerpoint/2010/main" val="360174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1849" userDrawn="1">
          <p15:clr>
            <a:srgbClr val="FBAE40"/>
          </p15:clr>
        </p15:guide>
        <p15:guide id="3" pos="2062" userDrawn="1">
          <p15:clr>
            <a:srgbClr val="FBAE40"/>
          </p15:clr>
        </p15:guide>
        <p15:guide id="4" pos="3700" userDrawn="1">
          <p15:clr>
            <a:srgbClr val="FBAE40"/>
          </p15:clr>
        </p15:guide>
        <p15:guide id="5" pos="391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089CF"/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089CF"/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5B9D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11843" y="6356350"/>
            <a:ext cx="530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CD13921-6C2D-A749-8DAB-0C3657B60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1928" y="6048727"/>
            <a:ext cx="2159187" cy="6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4" y="452610"/>
            <a:ext cx="2739868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4281" y="1685926"/>
            <a:ext cx="2283320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125"/>
              </a:spcBef>
              <a:tabLst/>
              <a:defRPr sz="135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8004309" y="6102174"/>
            <a:ext cx="828835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5694" y="0"/>
            <a:ext cx="4921403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538316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269965" tIns="269965" rIns="269965" bIns="269965" rtlCol="0">
            <a:noAutofit/>
          </a:bodyPr>
          <a:lstStyle/>
          <a:p>
            <a:pPr algn="l"/>
            <a:endParaRPr lang="nl-NL" sz="180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err="1"/>
              <a:t>TextSlide</a:t>
            </a:r>
            <a:endParaRPr lang="nl-NL" sz="60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235" userDrawn="1">
          <p15:clr>
            <a:srgbClr val="FBAE40"/>
          </p15:clr>
        </p15:guide>
        <p15:guide id="3" pos="244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883FA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Choose</a:t>
            </a:r>
            <a:r>
              <a:rPr lang="nl-NL"/>
              <a:t> </a:t>
            </a:r>
            <a:r>
              <a:rPr lang="nl-NL" err="1"/>
              <a:t>faculty</a:t>
            </a:r>
            <a:r>
              <a:rPr lang="nl-NL"/>
              <a:t> dia </a:t>
            </a:r>
            <a:r>
              <a:rPr lang="nl-NL" err="1"/>
              <a:t>from</a:t>
            </a:r>
            <a:r>
              <a:rPr lang="nl-NL"/>
              <a:t> slidemodel</a:t>
            </a:r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883FA0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92278F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6507"/>
            <a:ext cx="3253043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B94A85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B94A85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EE3D8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9243"/>
            <a:ext cx="3253043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99333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99333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B1101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D0312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D0312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D95139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8694" y="6356350"/>
            <a:ext cx="5331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A37C28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A37C28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A8990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39243"/>
            <a:ext cx="3224079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4A64B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4A64B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7A6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9757" y="6356350"/>
            <a:ext cx="5360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41955"/>
            <a:ext cx="3224079" cy="6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6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A0AF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0437" y="6036507"/>
            <a:ext cx="3282260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60000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64" r:id="rId9"/>
    <p:sldLayoutId id="2147483660" r:id="rId10"/>
    <p:sldLayoutId id="2147483661" r:id="rId11"/>
    <p:sldLayoutId id="2147483663" r:id="rId12"/>
    <p:sldLayoutId id="2147483672" r:id="rId13"/>
    <p:sldLayoutId id="2147483657" r:id="rId14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Narrow Bold"/>
          <a:ea typeface="ＭＳ Ｐゴシック" charset="-128"/>
          <a:cs typeface="Arial Narrow Bol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9pPr>
    </p:titleStyle>
    <p:bodyStyle>
      <a:lvl1pPr marL="273050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2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271463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2pPr>
      <a:lvl3pPr marL="542925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8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3pPr>
      <a:lvl4pPr marL="809625" indent="-266700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4pPr>
      <a:lvl5pPr marL="1071563" indent="-261938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-1" y="1"/>
            <a:ext cx="926186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2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094" y="278043"/>
            <a:ext cx="2739868" cy="1128716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8093" y="5958000"/>
            <a:ext cx="588092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7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endParaRPr lang="nl-NL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4278" y="5958000"/>
            <a:ext cx="5193671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87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11" y="1684373"/>
            <a:ext cx="7542797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911" r:id="rId2"/>
    <p:sldLayoutId id="2147483910" r:id="rId3"/>
    <p:sldLayoutId id="2147483909" r:id="rId4"/>
    <p:sldLayoutId id="2147483908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5548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13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2"/>
            <a:ext cx="926186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094" y="278044"/>
            <a:ext cx="2739868" cy="1128716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8094" y="5958000"/>
            <a:ext cx="588092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8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4278" y="5958001"/>
            <a:ext cx="5193671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88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11" y="1684373"/>
            <a:ext cx="7542797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5548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13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yalis.nl/aov/onderwijs/vrije-universiteit-amsterdam-en?utm_source=Werknemer&amp;utm_medium=AOV&amp;utm_campaign=Vrije%20Universiteit%20Amsterdam&amp;utm_term=Zoeken&amp;sc_lang=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vu-nl.libcal.com/calendar/is?cid=8081&amp;t=g&amp;d=0000-00-00&amp;cal=8081&amp;inc=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portcentrumvu.nl/en/vu-fit-at-work/" TargetMode="External"/><Relationship Id="rId13" Type="http://schemas.openxmlformats.org/officeDocument/2006/relationships/hyperlink" Target="https://vu.nl/en/employee/learning-and-development/e-learning" TargetMode="External"/><Relationship Id="rId18" Type="http://schemas.openxmlformats.org/officeDocument/2006/relationships/hyperlink" Target="https://vu.nl/en/employee/learning-and-development/about-the-learning-management-system-lms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12" Type="http://schemas.openxmlformats.org/officeDocument/2006/relationships/image" Target="../media/image38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rialtofilm.nl/nl/specials/63/vu-medewerkers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jpeg"/><Relationship Id="rId11" Type="http://schemas.openxmlformats.org/officeDocument/2006/relationships/image" Target="../media/image37.jpeg"/><Relationship Id="rId5" Type="http://schemas.openxmlformats.org/officeDocument/2006/relationships/image" Target="../media/image34.jpeg"/><Relationship Id="rId15" Type="http://schemas.openxmlformats.org/officeDocument/2006/relationships/image" Target="../media/image39.jpeg"/><Relationship Id="rId10" Type="http://schemas.openxmlformats.org/officeDocument/2006/relationships/hyperlink" Target="https://botanischetuinzuidas.nl/english/" TargetMode="External"/><Relationship Id="rId4" Type="http://schemas.openxmlformats.org/officeDocument/2006/relationships/image" Target="../media/image33.jpeg"/><Relationship Id="rId9" Type="http://schemas.openxmlformats.org/officeDocument/2006/relationships/hyperlink" Target="https://griffioen.vu.nl/en/vu-staff" TargetMode="External"/><Relationship Id="rId14" Type="http://schemas.openxmlformats.org/officeDocument/2006/relationships/hyperlink" Target="https://vu.nl/en/employee/alongside-work/network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ociale-veiligheid@vu.nl" TargetMode="External"/><Relationship Id="rId2" Type="http://schemas.openxmlformats.org/officeDocument/2006/relationships/hyperlink" Target="https://vu.nl/en/about-vu/more-about/safe-social-setting-on-campus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vu.nl/en/about-vu/more-about/ombudsman" TargetMode="External"/><Relationship Id="rId4" Type="http://schemas.openxmlformats.org/officeDocument/2006/relationships/hyperlink" Target="https://vu.nl/en/employee/help-support-and-advice/confidential-counsellors-staff-and-phd-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.spekreijse@vu.n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hyperlink" Target="https://vu.nl/en/about-vu/more-about/vu-in-motio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hyperlink" Target="griffioen.vu.nl" TargetMode="External"/><Relationship Id="rId4" Type="http://schemas.openxmlformats.org/officeDocument/2006/relationships/image" Target="../media/image52.jpeg"/><Relationship Id="rId9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59.jpeg"/><Relationship Id="rId5" Type="http://schemas.openxmlformats.org/officeDocument/2006/relationships/image" Target="../media/image51.png"/><Relationship Id="rId10" Type="http://schemas.openxmlformats.org/officeDocument/2006/relationships/hyperlink" Target="griffioen.vu.nl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61.jpeg"/><Relationship Id="rId10" Type="http://schemas.openxmlformats.org/officeDocument/2006/relationships/image" Target="../media/image56.svg"/><Relationship Id="rId4" Type="http://schemas.openxmlformats.org/officeDocument/2006/relationships/image" Target="../media/image60.jpe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hyperlink" Target="https://bar-boele.jimdosite.com/" TargetMode="External"/><Relationship Id="rId5" Type="http://schemas.openxmlformats.org/officeDocument/2006/relationships/image" Target="../media/image61.jpeg"/><Relationship Id="rId10" Type="http://schemas.openxmlformats.org/officeDocument/2006/relationships/image" Target="../media/image56.svg"/><Relationship Id="rId4" Type="http://schemas.openxmlformats.org/officeDocument/2006/relationships/image" Target="../media/image60.jpe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11" Type="http://schemas.openxmlformats.org/officeDocument/2006/relationships/image" Target="../media/image63.jpeg"/><Relationship Id="rId5" Type="http://schemas.openxmlformats.org/officeDocument/2006/relationships/image" Target="../media/image51.png"/><Relationship Id="rId10" Type="http://schemas.openxmlformats.org/officeDocument/2006/relationships/hyperlink" Target="https://rialtofilm.nl/en/rialto-vu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11" Type="http://schemas.openxmlformats.org/officeDocument/2006/relationships/hyperlink" Target="https://www.artsciencegallery.nl/" TargetMode="External"/><Relationship Id="rId5" Type="http://schemas.openxmlformats.org/officeDocument/2006/relationships/image" Target="../media/image65.jpeg"/><Relationship Id="rId10" Type="http://schemas.openxmlformats.org/officeDocument/2006/relationships/image" Target="../media/image56.svg"/><Relationship Id="rId4" Type="http://schemas.openxmlformats.org/officeDocument/2006/relationships/image" Target="../media/image64.jpe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6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png"/><Relationship Id="rId5" Type="http://schemas.openxmlformats.org/officeDocument/2006/relationships/image" Target="../media/image51.png"/><Relationship Id="rId4" Type="http://schemas.openxmlformats.org/officeDocument/2006/relationships/image" Target="../media/image66.jpeg"/><Relationship Id="rId9" Type="http://schemas.openxmlformats.org/officeDocument/2006/relationships/image" Target="../media/image7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nl/nieuws/2023/wereld-wachtwoord-da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nl/nieuws/2023/zo-herken-je-verdachte-e-mail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en/employee/privacy-and-information-security/privacy-champions-information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assets.vu.nl/d8b6f1f5-816c-005b-1dc1-e363dd7ce9a5/ef8dda3e-2466-4d63-8bc2-a33ae1bf642b/20230403%20Privacy%20for%20new%20employees%20-%20def.pdf" TargetMode="External"/><Relationship Id="rId4" Type="http://schemas.openxmlformats.org/officeDocument/2006/relationships/hyperlink" Target="https://vu.nl/en/employee/privacy-and-information-security/working-with-personal-dat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desk.it@vu.nl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socc.secure@vu.nl" TargetMode="External"/><Relationship Id="rId4" Type="http://schemas.openxmlformats.org/officeDocument/2006/relationships/hyperlink" Target="https://vu.nl/nl/over-de-vu/meer-over/security-and-operations-control-center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en/employee/board-and-strategy/institutional-and-legal-affairs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legal@vu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1242391" y="120250"/>
            <a:ext cx="6221896" cy="109956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</a:t>
            </a:r>
            <a:r>
              <a:rPr lang="nl-NL"/>
              <a:t>R Service Desk</a:t>
            </a:r>
            <a:br>
              <a:rPr lang="nl-NL"/>
            </a:br>
            <a:r>
              <a:rPr lang="nl-NL"/>
              <a:t>Practical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98463973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39863" y="1353313"/>
            <a:ext cx="8702906" cy="5367314"/>
          </a:xfrm>
        </p:spPr>
        <p:txBody>
          <a:bodyPr vert="horz" lIns="0" tIns="0" rIns="91440" bIns="0" rtlCol="0" anchor="t">
            <a:noAutofit/>
          </a:bodyPr>
          <a:lstStyle/>
          <a:p>
            <a:pPr marL="269875"/>
            <a:endParaRPr lang="en-GB" sz="1400"/>
          </a:p>
          <a:p>
            <a:pPr marL="269875"/>
            <a:r>
              <a:rPr lang="en-US" sz="2400" b="1" i="0">
                <a:solidFill>
                  <a:srgbClr val="0089CF"/>
                </a:solidFill>
                <a:effectLst/>
                <a:ea typeface="ＭＳ Ｐゴシック"/>
              </a:rPr>
              <a:t>It gives you the opportunity to protect your income in case of disability</a:t>
            </a:r>
            <a:r>
              <a:rPr lang="en-US" sz="2400" b="1">
                <a:solidFill>
                  <a:srgbClr val="0089CF"/>
                </a:solidFill>
                <a:ea typeface="ＭＳ Ｐゴシック"/>
              </a:rPr>
              <a:t> </a:t>
            </a:r>
            <a:endParaRPr lang="en-US" sz="2400" b="1" i="0">
              <a:solidFill>
                <a:srgbClr val="0089C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/>
            <a:endParaRPr lang="en-GB" sz="2200"/>
          </a:p>
          <a:p>
            <a:pPr marL="269875"/>
            <a:r>
              <a:rPr lang="en-GB" sz="2200">
                <a:ea typeface="ＭＳ Ｐゴシック"/>
              </a:rPr>
              <a:t>3 types of coverage: </a:t>
            </a:r>
            <a:endParaRPr lang="en-GB" sz="2200"/>
          </a:p>
          <a:p>
            <a:pPr marL="555625" indent="-285750">
              <a:buFont typeface="Arial" panose="020B0604020202020204" pitchFamily="34" charset="0"/>
              <a:buChar char="•"/>
            </a:pPr>
            <a:r>
              <a:rPr lang="en-GB" sz="2200">
                <a:ea typeface="ＭＳ Ｐゴシック"/>
              </a:rPr>
              <a:t>Partial disability</a:t>
            </a:r>
          </a:p>
          <a:p>
            <a:pPr marL="555625" indent="-285750">
              <a:buFont typeface="Arial" panose="020B0604020202020204" pitchFamily="34" charset="0"/>
              <a:buChar char="•"/>
            </a:pPr>
            <a:r>
              <a:rPr lang="en-GB" sz="2200">
                <a:ea typeface="ＭＳ Ｐゴシック"/>
              </a:rPr>
              <a:t>Complete disability</a:t>
            </a:r>
          </a:p>
          <a:p>
            <a:pPr marL="555625" indent="-285750">
              <a:buFont typeface="Arial" panose="020B0604020202020204" pitchFamily="34" charset="0"/>
              <a:buChar char="•"/>
            </a:pPr>
            <a:r>
              <a:rPr lang="en-US" sz="2200">
                <a:ea typeface="ＭＳ Ｐゴシック"/>
              </a:rPr>
              <a:t>Partial and complete disability</a:t>
            </a:r>
          </a:p>
          <a:p>
            <a:pPr marL="269875"/>
            <a:endParaRPr lang="en-US" sz="2800"/>
          </a:p>
          <a:p>
            <a:pPr marL="269875"/>
            <a:r>
              <a:rPr lang="en-US" sz="2200" b="0" i="0">
                <a:effectLst/>
                <a:ea typeface="ＭＳ Ｐゴシック"/>
              </a:rPr>
              <a:t>No Health questionnaire within 6 months after starting employment.</a:t>
            </a:r>
            <a:r>
              <a:rPr lang="en-US" sz="2200">
                <a:solidFill>
                  <a:srgbClr val="333333"/>
                </a:solidFill>
                <a:ea typeface="ＭＳ Ｐゴシック"/>
              </a:rPr>
              <a:t> </a:t>
            </a:r>
            <a:endParaRPr lang="en-US" sz="2200" b="0" i="0">
              <a:solidFill>
                <a:srgbClr val="333333"/>
              </a:solidFill>
              <a:effectLst/>
            </a:endParaRPr>
          </a:p>
          <a:p>
            <a:pPr marL="269875"/>
            <a:endParaRPr lang="en-US" sz="2200">
              <a:solidFill>
                <a:srgbClr val="333333"/>
              </a:solidFill>
            </a:endParaRPr>
          </a:p>
          <a:p>
            <a:pPr marL="269875"/>
            <a:r>
              <a:rPr lang="en-US" sz="1600" b="1">
                <a:ea typeface="ＭＳ Ｐゴシック"/>
              </a:rPr>
              <a:t>VU.nl &gt; Search for: Disability Insurance (</a:t>
            </a:r>
            <a:r>
              <a:rPr lang="en-US" sz="1600" b="1" err="1">
                <a:ea typeface="ＭＳ Ｐゴシック"/>
              </a:rPr>
              <a:t>Arbeidsongeschiktheidsverzekering</a:t>
            </a:r>
            <a:r>
              <a:rPr lang="en-US" sz="1600" b="1">
                <a:ea typeface="ＭＳ Ｐゴシック"/>
              </a:rPr>
              <a:t>)</a:t>
            </a:r>
          </a:p>
          <a:p>
            <a:pPr marL="539750" lvl="1" indent="-269875"/>
            <a:r>
              <a:rPr lang="en-US" sz="1600">
                <a:ea typeface="ＭＳ Ｐゴシック"/>
                <a:hlinkClick r:id="rId3"/>
              </a:rPr>
              <a:t>Loyalis</a:t>
            </a:r>
            <a:endParaRPr lang="en-US" sz="1600">
              <a:ea typeface="ＭＳ Ｐゴシック"/>
            </a:endParaRPr>
          </a:p>
          <a:p>
            <a:pPr marL="269875"/>
            <a:endParaRPr lang="en-US" sz="2800"/>
          </a:p>
          <a:p>
            <a:pPr marL="269875"/>
            <a:endParaRPr lang="en-US" sz="2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8445" y="137373"/>
            <a:ext cx="8462027" cy="1078568"/>
          </a:xfrm>
        </p:spPr>
        <p:txBody>
          <a:bodyPr/>
          <a:lstStyle/>
          <a:p>
            <a:r>
              <a:rPr lang="en-US"/>
              <a:t>Disability Insurance</a:t>
            </a:r>
          </a:p>
        </p:txBody>
      </p:sp>
    </p:spTree>
    <p:extLst>
      <p:ext uri="{BB962C8B-B14F-4D97-AF65-F5344CB8AC3E}">
        <p14:creationId xmlns:p14="http://schemas.microsoft.com/office/powerpoint/2010/main" val="37863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69875"/>
            <a:endParaRPr lang="en-US"/>
          </a:p>
          <a:p>
            <a:pPr marL="269875"/>
            <a:r>
              <a:rPr lang="en-US" sz="2400">
                <a:latin typeface="Calibri"/>
                <a:ea typeface="ＭＳ Ｐゴシック"/>
                <a:cs typeface="Calibri"/>
              </a:rPr>
              <a:t>VU Amsterdam offers various group insurance policies through </a:t>
            </a:r>
            <a:r>
              <a:rPr lang="en-US" sz="2400" b="1">
                <a:latin typeface="Calibri"/>
                <a:ea typeface="ＭＳ Ｐゴシック"/>
                <a:cs typeface="Calibri"/>
              </a:rPr>
              <a:t>Aon Insurance</a:t>
            </a:r>
            <a:r>
              <a:rPr lang="en-US" sz="2400">
                <a:latin typeface="Calibri"/>
                <a:ea typeface="ＭＳ Ｐゴシック"/>
                <a:cs typeface="Calibri"/>
              </a:rPr>
              <a:t>: </a:t>
            </a:r>
            <a:endParaRPr lang="en-US" sz="2400"/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Liability insurance</a:t>
            </a: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Home contents insurance</a:t>
            </a:r>
            <a:endParaRPr lang="en-US" sz="22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Travel insurance</a:t>
            </a:r>
            <a:endParaRPr lang="en-US" sz="22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Car insurance</a:t>
            </a:r>
            <a:endParaRPr lang="en-US" sz="2200"/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Legal assistance insurance </a:t>
            </a:r>
            <a:endParaRPr lang="en-US" sz="2200"/>
          </a:p>
          <a:p>
            <a:pPr marL="727075" indent="-457200">
              <a:buFont typeface="Arial" panose="020B0604020202020204" pitchFamily="34" charset="0"/>
              <a:buChar char="•"/>
            </a:pPr>
            <a:endParaRPr lang="en-US" sz="2200"/>
          </a:p>
          <a:p>
            <a:pPr marL="269875"/>
            <a:r>
              <a:rPr lang="en-US" sz="2200">
                <a:latin typeface="Calibri"/>
                <a:ea typeface="ＭＳ Ｐゴシック"/>
                <a:cs typeface="Calibri"/>
              </a:rPr>
              <a:t>More information: www.aonverzekeringen.nl/vua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group insurances</a:t>
            </a:r>
          </a:p>
        </p:txBody>
      </p:sp>
    </p:spTree>
    <p:extLst>
      <p:ext uri="{BB962C8B-B14F-4D97-AF65-F5344CB8AC3E}">
        <p14:creationId xmlns:p14="http://schemas.microsoft.com/office/powerpoint/2010/main" val="1790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                 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International Business Travel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1A6124-82C3-4A44-953A-CEA6C29345C2}"/>
              </a:ext>
            </a:extLst>
          </p:cNvPr>
          <p:cNvSpPr txBox="1"/>
          <p:nvPr/>
        </p:nvSpPr>
        <p:spPr>
          <a:xfrm>
            <a:off x="359998" y="1303838"/>
            <a:ext cx="8287845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ＭＳ Ｐゴシック"/>
                <a:cs typeface="Calibri"/>
              </a:rPr>
              <a:t>Travel and accommodation expenses will only be reimbursed if a budget is approved by the manager</a:t>
            </a:r>
            <a:endParaRPr lang="en-US" sz="2000">
              <a:latin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ＭＳ Ｐゴシック"/>
                <a:cs typeface="Calibri"/>
              </a:rPr>
              <a:t>This travel </a:t>
            </a:r>
            <a:r>
              <a:rPr lang="en-US" sz="2000" b="0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Calibri"/>
              </a:rPr>
              <a:t>request needs to be approved in advance (Concur</a:t>
            </a:r>
            <a:r>
              <a:rPr lang="en-US" sz="2000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)</a:t>
            </a:r>
            <a:endParaRPr lang="en-US" sz="2000" b="0" i="0">
              <a:solidFill>
                <a:srgbClr val="333333"/>
              </a:solidFill>
              <a:effectLst/>
              <a:latin typeface="Calibri"/>
              <a:ea typeface="ＭＳ Ｐゴシック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Pre Payments</a:t>
            </a:r>
            <a:r>
              <a:rPr lang="en-US" sz="2000" b="0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Calibri"/>
              </a:rPr>
              <a:t> will only be granted if a budget is approved by the supervisor</a:t>
            </a:r>
            <a:endParaRPr lang="en-GB" sz="2000" b="0" i="0">
              <a:solidFill>
                <a:srgbClr val="333333"/>
              </a:solidFill>
              <a:effectLst/>
              <a:latin typeface="Calibri"/>
              <a:ea typeface="ＭＳ Ｐゴシック"/>
              <a:cs typeface="Calibri"/>
            </a:endParaRPr>
          </a:p>
          <a:p>
            <a:endParaRPr lang="en-GB" sz="1600" b="1">
              <a:solidFill>
                <a:srgbClr val="333333"/>
              </a:solidFill>
              <a:latin typeface="Calibri"/>
              <a:ea typeface="ＭＳ Ｐゴシック"/>
              <a:cs typeface="Calibri"/>
            </a:endParaRPr>
          </a:p>
          <a:p>
            <a:pPr>
              <a:buFont typeface="Arial" panose="020B0604020202020204" pitchFamily="34" charset="0"/>
            </a:pPr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Calibri"/>
              </a:rPr>
              <a:t>VU.nl &gt; </a:t>
            </a:r>
            <a:r>
              <a:rPr lang="en-GB" sz="16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Search</a:t>
            </a:r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Calibri"/>
              </a:rPr>
              <a:t> </a:t>
            </a:r>
            <a:r>
              <a:rPr lang="en-GB" sz="1600" b="1">
                <a:solidFill>
                  <a:srgbClr val="333333"/>
                </a:solidFill>
                <a:latin typeface="Calibri"/>
                <a:ea typeface="ＭＳ Ｐゴシック"/>
                <a:cs typeface="Calibri"/>
              </a:rPr>
              <a:t>for: Business</a:t>
            </a:r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Calibri"/>
              </a:rPr>
              <a:t> Travel</a:t>
            </a:r>
            <a:endParaRPr lang="en-GB" sz="1600" b="1" i="0">
              <a:solidFill>
                <a:srgbClr val="333333"/>
              </a:solidFill>
              <a:effectLst/>
              <a:latin typeface="Calibri"/>
              <a:cs typeface="Calibri"/>
            </a:endParaRPr>
          </a:p>
          <a:p>
            <a:pPr algn="l"/>
            <a:endParaRPr lang="en-GB" b="0" i="0">
              <a:solidFill>
                <a:srgbClr val="0077B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AD316-44EE-8394-0A13-40C122B9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8" y="3147844"/>
            <a:ext cx="7483366" cy="37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3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                 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 choices model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1A6124-82C3-4A44-953A-CEA6C29345C2}"/>
              </a:ext>
            </a:extLst>
          </p:cNvPr>
          <p:cNvSpPr txBox="1"/>
          <p:nvPr/>
        </p:nvSpPr>
        <p:spPr>
          <a:xfrm>
            <a:off x="322909" y="1284591"/>
            <a:ext cx="8287845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b="1" dirty="0">
                <a:solidFill>
                  <a:srgbClr val="0077B3"/>
                </a:solidFill>
                <a:latin typeface="Calibri"/>
                <a:ea typeface="ＭＳ Ｐゴシック"/>
                <a:cs typeface="Roboto"/>
              </a:rPr>
              <a:t>It </a:t>
            </a:r>
            <a:r>
              <a:rPr lang="en-GB" b="1" i="0" dirty="0">
                <a:solidFill>
                  <a:srgbClr val="0077B3"/>
                </a:solidFill>
                <a:effectLst/>
                <a:latin typeface="Calibri"/>
                <a:ea typeface="ＭＳ Ｐゴシック"/>
                <a:cs typeface="Roboto"/>
              </a:rPr>
              <a:t>enables you to adapt your terms and conditions of employment to suit your own personal circumstances within certain limits. </a:t>
            </a:r>
          </a:p>
          <a:p>
            <a:pPr algn="l"/>
            <a:endParaRPr lang="en-GB" b="1" i="0" dirty="0">
              <a:solidFill>
                <a:srgbClr val="0077B3"/>
              </a:solidFill>
              <a:effectLst/>
              <a:latin typeface="Calibri"/>
              <a:cs typeface="Roboto"/>
            </a:endParaRPr>
          </a:p>
          <a:p>
            <a:pPr algn="l"/>
            <a:r>
              <a:rPr lang="en-GB" b="1" i="0" dirty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Each calendar year you have access to different sources and goals, and you can make your choices during any month of the year.</a:t>
            </a:r>
          </a:p>
          <a:p>
            <a:pPr algn="l"/>
            <a:endParaRPr lang="en-GB" b="1" dirty="0">
              <a:solidFill>
                <a:srgbClr val="333333"/>
              </a:solidFill>
              <a:latin typeface="Calibri"/>
              <a:cs typeface="Calibri"/>
            </a:endParaRPr>
          </a:p>
          <a:p>
            <a:r>
              <a:rPr lang="en-GB" sz="1600" b="1" i="0" dirty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VU.nl &gt; </a:t>
            </a:r>
            <a:r>
              <a:rPr lang="en-GB" sz="1600" b="1" dirty="0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Search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 </a:t>
            </a:r>
            <a:r>
              <a:rPr lang="en-GB" sz="1600" b="1" dirty="0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for: Individual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 choices model (</a:t>
            </a:r>
            <a:r>
              <a:rPr lang="en-GB" sz="1600" b="1" dirty="0" err="1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Keuzemodel</a:t>
            </a:r>
            <a:r>
              <a:rPr lang="en-GB" sz="1600" b="1" i="0" dirty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) 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69BA84F-30F5-ECAB-00A4-FC35B7FC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09" y="3212502"/>
            <a:ext cx="7576753" cy="33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30C92-40CD-5D4F-FBC3-DA0BDD51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Sustainable employability – Work on yourself </a:t>
            </a:r>
            <a:endParaRPr lang="nl-NL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772206-2BB3-1312-BA8F-052891A1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42" y="1392128"/>
            <a:ext cx="6103792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0020" y="1402370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The aim of Health, Safety and the Environment (HSE) is to enhance and safeguard the working conditions, health and welfare of VU employees</a:t>
            </a: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For example: workplace examination &amp; eye test for computer glasses</a:t>
            </a:r>
          </a:p>
          <a:p>
            <a:pPr marL="269875"/>
            <a:endParaRPr lang="en-US" sz="1600" b="1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>
                <a:latin typeface="Calibri"/>
                <a:ea typeface="ＭＳ Ｐゴシック"/>
                <a:cs typeface="Calibri"/>
              </a:rPr>
              <a:t>VU.nl &gt; Search for: Health, Safety and Environment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Occupational Health, Safety and environment (HSE)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C196C-8E13-42C3-BF7F-E240D4A9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555" y="3795419"/>
            <a:ext cx="5382724" cy="29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30C92-40CD-5D4F-FBC3-DA0BDD51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International STAFF</a:t>
            </a:r>
            <a:endParaRPr lang="nl-NL"/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E0712DBB-4A31-65C9-9DA3-DC5157FC5162}"/>
              </a:ext>
            </a:extLst>
          </p:cNvPr>
          <p:cNvSpPr txBox="1">
            <a:spLocks/>
          </p:cNvSpPr>
          <p:nvPr/>
        </p:nvSpPr>
        <p:spPr>
          <a:xfrm>
            <a:off x="472650" y="2345796"/>
            <a:ext cx="3988731" cy="3937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accent2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284400" indent="-29845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Partner/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Spouse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Career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Workshops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Network events 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Information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about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Dutch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childcare</a:t>
            </a:r>
            <a:endParaRPr lang="nl-NL" sz="19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Information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about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schools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Dutch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language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courses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International lunches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Tax workshops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Housing</a:t>
            </a:r>
            <a:endParaRPr lang="nl-NL" sz="19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Visa</a:t>
            </a: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AF1615-E245-2A1B-4E7F-5E853BCB1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19"/>
          <a:stretch/>
        </p:blipFill>
        <p:spPr>
          <a:xfrm>
            <a:off x="4225751" y="2367284"/>
            <a:ext cx="4662415" cy="2856137"/>
          </a:xfrm>
          <a:prstGeom prst="rect">
            <a:avLst/>
          </a:prstGeom>
          <a:noFill/>
        </p:spPr>
      </p:pic>
      <p:sp>
        <p:nvSpPr>
          <p:cNvPr id="4" name="Tekstvak 2">
            <a:extLst>
              <a:ext uri="{FF2B5EF4-FFF2-40B4-BE49-F238E27FC236}">
                <a16:creationId xmlns:a16="http://schemas.microsoft.com/office/drawing/2014/main" id="{F4475528-C5F9-C5FC-A098-D3BDC1263691}"/>
              </a:ext>
            </a:extLst>
          </p:cNvPr>
          <p:cNvSpPr txBox="1"/>
          <p:nvPr/>
        </p:nvSpPr>
        <p:spPr>
          <a:xfrm flipH="1">
            <a:off x="4542094" y="5399489"/>
            <a:ext cx="4236522" cy="1033786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269965" tIns="269965" rIns="269965" bIns="269965" rtlCol="0" anchor="t">
            <a:noAutofit/>
          </a:bodyPr>
          <a:lstStyle/>
          <a:p>
            <a:r>
              <a:rPr lang="nl-NL" sz="1600">
                <a:latin typeface="Calibri"/>
                <a:ea typeface="ＭＳ Ｐゴシック"/>
                <a:cs typeface="Calibri"/>
              </a:rPr>
              <a:t>Check </a:t>
            </a:r>
            <a:r>
              <a:rPr lang="nl-NL" sz="1600">
                <a:latin typeface="Calibri"/>
                <a:ea typeface="ＭＳ Ｐゴシック"/>
                <a:cs typeface="Calibri"/>
                <a:hlinkClick r:id="rId4"/>
              </a:rPr>
              <a:t>events calendar for international staff</a:t>
            </a:r>
            <a:endParaRPr lang="nl-NL" sz="1600">
              <a:latin typeface="Calibri"/>
              <a:ea typeface="ＭＳ Ｐゴシック"/>
              <a:cs typeface="Calibri"/>
            </a:endParaRPr>
          </a:p>
          <a:p>
            <a:endParaRPr lang="nl-NL" sz="1600">
              <a:latin typeface="Calibri"/>
              <a:cs typeface="Calibri"/>
            </a:endParaRPr>
          </a:p>
          <a:p>
            <a:r>
              <a:rPr lang="nl-NL" sz="1600">
                <a:latin typeface="Calibri"/>
                <a:ea typeface="ＭＳ Ｐゴシック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internationalstaffsupport@vu.nl</a:t>
            </a:r>
            <a:r>
              <a:rPr lang="nl-NL" sz="1600">
                <a:latin typeface="Calibri"/>
                <a:ea typeface="ＭＳ Ｐゴシック"/>
                <a:cs typeface="Calibri"/>
              </a:rPr>
              <a:t> </a:t>
            </a:r>
            <a:endParaRPr lang="nl-NL" sz="1600">
              <a:latin typeface="Calibri"/>
              <a:cs typeface="Calibri"/>
            </a:endParaRPr>
          </a:p>
          <a:p>
            <a:pPr algn="l"/>
            <a:endParaRPr lang="nl-NL" sz="1500">
              <a:solidFill>
                <a:srgbClr val="005CA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56EC3-C260-98E5-DFC5-07EA9F8CB5D2}"/>
              </a:ext>
            </a:extLst>
          </p:cNvPr>
          <p:cNvSpPr txBox="1"/>
          <p:nvPr/>
        </p:nvSpPr>
        <p:spPr>
          <a:xfrm>
            <a:off x="397392" y="1643506"/>
            <a:ext cx="8292772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dirty="0" err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Giving</a:t>
            </a:r>
            <a:r>
              <a:rPr lang="nl-NL" sz="2400" dirty="0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 Support </a:t>
            </a:r>
            <a:r>
              <a:rPr lang="nl-NL" sz="2400" dirty="0" err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for</a:t>
            </a:r>
            <a:r>
              <a:rPr lang="nl-NL" sz="2400" dirty="0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 non-Dutch employees </a:t>
            </a:r>
            <a:endParaRPr lang="nl-NL" sz="2400" dirty="0">
              <a:solidFill>
                <a:srgbClr val="0089C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600" b="1" dirty="0">
                <a:latin typeface="Calibri"/>
                <a:ea typeface="ＭＳ Ｐゴシック"/>
                <a:cs typeface="Calibri"/>
              </a:rPr>
              <a:t>VU.nl &gt; Search </a:t>
            </a:r>
            <a:r>
              <a:rPr lang="nl-NL" sz="1600" b="1" dirty="0" err="1">
                <a:latin typeface="Calibri"/>
                <a:ea typeface="ＭＳ Ｐゴシック"/>
                <a:cs typeface="Calibri"/>
              </a:rPr>
              <a:t>for</a:t>
            </a:r>
            <a:r>
              <a:rPr lang="nl-NL" sz="1600" b="1" dirty="0">
                <a:latin typeface="Calibri"/>
                <a:ea typeface="ＭＳ Ｐゴシック"/>
                <a:cs typeface="Calibri"/>
              </a:rPr>
              <a:t>: New employees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5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B0D285-F196-4267-AC98-B15D42A697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17</a:t>
            </a:fld>
            <a:r>
              <a:rPr lang="nl-NL"/>
              <a:t>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95920F3-6237-435B-B887-FC15C4E23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"/>
          <a:stretch/>
        </p:blipFill>
        <p:spPr>
          <a:xfrm>
            <a:off x="267754" y="1832642"/>
            <a:ext cx="2022311" cy="1861007"/>
          </a:xfrm>
          <a:prstGeom prst="rect">
            <a:avLst/>
          </a:prstGeom>
        </p:spPr>
      </p:pic>
      <p:pic>
        <p:nvPicPr>
          <p:cNvPr id="8" name="Tijdelijke aanduiding voor afbeelding 23" descr="Afbeelding met vrouw, persoon, binnen&#10;&#10;Automatisch gegenereerde beschrijving">
            <a:extLst>
              <a:ext uri="{FF2B5EF4-FFF2-40B4-BE49-F238E27FC236}">
                <a16:creationId xmlns:a16="http://schemas.microsoft.com/office/drawing/2014/main" id="{26FCAF5E-0D55-4A54-BC42-8248B5FF0A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99" y="3881695"/>
            <a:ext cx="2022311" cy="1329164"/>
          </a:xfrm>
          <a:prstGeom prst="rect">
            <a:avLst/>
          </a:prstGeom>
        </p:spPr>
      </p:pic>
      <p:pic>
        <p:nvPicPr>
          <p:cNvPr id="9" name="Afbeelding 8" descr="Afbeelding met persoon, binnen, muziek, strijkinstrument&#10;&#10;Automatisch gegenereerde beschrijving">
            <a:extLst>
              <a:ext uri="{FF2B5EF4-FFF2-40B4-BE49-F238E27FC236}">
                <a16:creationId xmlns:a16="http://schemas.microsoft.com/office/drawing/2014/main" id="{8658666E-04C3-425C-B30D-9E9DC4C207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54" y="3858578"/>
            <a:ext cx="2011380" cy="1340243"/>
          </a:xfrm>
          <a:prstGeom prst="rect">
            <a:avLst/>
          </a:prstGeom>
        </p:spPr>
      </p:pic>
      <p:pic>
        <p:nvPicPr>
          <p:cNvPr id="10" name="Tijdelijke aanduiding voor afbeelding 5">
            <a:extLst>
              <a:ext uri="{FF2B5EF4-FFF2-40B4-BE49-F238E27FC236}">
                <a16:creationId xmlns:a16="http://schemas.microsoft.com/office/drawing/2014/main" id="{69DB2FFB-5D6B-44D5-8F6E-02665B937D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1" r="12221"/>
          <a:stretch/>
        </p:blipFill>
        <p:spPr>
          <a:xfrm>
            <a:off x="6965742" y="3843304"/>
            <a:ext cx="1858222" cy="1861007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noFill/>
        </p:spPr>
      </p:pic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7CBDC187-C4C8-4204-8D1F-1B13B03B363D}"/>
              </a:ext>
            </a:extLst>
          </p:cNvPr>
          <p:cNvSpPr txBox="1">
            <a:spLocks/>
          </p:cNvSpPr>
          <p:nvPr/>
        </p:nvSpPr>
        <p:spPr>
          <a:xfrm>
            <a:off x="452280" y="2699423"/>
            <a:ext cx="1831962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/>
              <a:t>VU-</a:t>
            </a:r>
            <a:r>
              <a:rPr lang="nl-NL" sz="1350" err="1"/>
              <a:t>zine</a:t>
            </a:r>
            <a:r>
              <a:rPr lang="nl-NL" sz="1350"/>
              <a:t>: </a:t>
            </a:r>
            <a:r>
              <a:rPr lang="nl-NL" sz="1350">
                <a:latin typeface="DINPro" pitchFamily="2" charset="0"/>
              </a:rPr>
              <a:t>Keep up to date</a:t>
            </a: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391254DE-98F4-4505-9868-7B8A19E65C2F}"/>
              </a:ext>
            </a:extLst>
          </p:cNvPr>
          <p:cNvSpPr txBox="1">
            <a:spLocks/>
          </p:cNvSpPr>
          <p:nvPr/>
        </p:nvSpPr>
        <p:spPr>
          <a:xfrm>
            <a:off x="327199" y="4897885"/>
            <a:ext cx="2022311" cy="946334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 dirty="0" err="1">
                <a:hlinkClick r:id="rId8"/>
              </a:rPr>
              <a:t>Fit@work</a:t>
            </a:r>
            <a:r>
              <a:rPr lang="nl-NL" sz="1350" dirty="0">
                <a:hlinkClick r:id="rId8"/>
              </a:rPr>
              <a:t>: </a:t>
            </a:r>
            <a:r>
              <a:rPr lang="nl-NL" sz="1350" dirty="0">
                <a:latin typeface="DINPro" pitchFamily="2" charset="0"/>
                <a:hlinkClick r:id="rId8"/>
              </a:rPr>
              <a:t>free </a:t>
            </a:r>
            <a:r>
              <a:rPr lang="nl-NL" sz="1350" dirty="0" err="1">
                <a:latin typeface="DINPro" pitchFamily="2" charset="0"/>
                <a:hlinkClick r:id="rId8"/>
              </a:rPr>
              <a:t>for</a:t>
            </a:r>
            <a:r>
              <a:rPr lang="nl-NL" sz="1350" dirty="0">
                <a:latin typeface="DINPro" pitchFamily="2" charset="0"/>
                <a:hlinkClick r:id="rId8"/>
              </a:rPr>
              <a:t> employees</a:t>
            </a:r>
            <a:endParaRPr lang="nl-NL" sz="1350" dirty="0">
              <a:latin typeface="DINPro" pitchFamily="2" charset="0"/>
            </a:endParaRP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90F0DE3C-2236-48F6-B7F7-29C1A194EC4E}"/>
              </a:ext>
            </a:extLst>
          </p:cNvPr>
          <p:cNvSpPr txBox="1">
            <a:spLocks/>
          </p:cNvSpPr>
          <p:nvPr/>
        </p:nvSpPr>
        <p:spPr>
          <a:xfrm>
            <a:off x="4664442" y="4910884"/>
            <a:ext cx="2022311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hlinkClick r:id="rId9"/>
              </a:rPr>
              <a:t>Griffioen: </a:t>
            </a:r>
            <a:r>
              <a:rPr lang="nl-NL" sz="1350">
                <a:latin typeface="DINPro" pitchFamily="2" charset="0"/>
                <a:hlinkClick r:id="rId9"/>
              </a:rPr>
              <a:t>For culture </a:t>
            </a:r>
            <a:r>
              <a:rPr lang="nl-NL" sz="1350" err="1">
                <a:latin typeface="DINPro" pitchFamily="2" charset="0"/>
                <a:hlinkClick r:id="rId9"/>
              </a:rPr>
              <a:t>and</a:t>
            </a:r>
            <a:r>
              <a:rPr lang="nl-NL" sz="1350">
                <a:latin typeface="DINPro" pitchFamily="2" charset="0"/>
                <a:hlinkClick r:id="rId9"/>
              </a:rPr>
              <a:t> more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0191C632-F749-45C2-B20B-3C8AECE9DC29}"/>
              </a:ext>
            </a:extLst>
          </p:cNvPr>
          <p:cNvSpPr txBox="1">
            <a:spLocks/>
          </p:cNvSpPr>
          <p:nvPr/>
        </p:nvSpPr>
        <p:spPr>
          <a:xfrm>
            <a:off x="6935901" y="4910835"/>
            <a:ext cx="1888062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 err="1">
                <a:hlinkClick r:id="rId10"/>
              </a:rPr>
              <a:t>Botanic</a:t>
            </a:r>
            <a:r>
              <a:rPr lang="nl-NL" sz="1350">
                <a:hlinkClick r:id="rId10"/>
              </a:rPr>
              <a:t> garden </a:t>
            </a:r>
            <a:r>
              <a:rPr lang="nl-NL" sz="1350" err="1">
                <a:hlinkClick r:id="rId10"/>
              </a:rPr>
              <a:t>Zuidas</a:t>
            </a:r>
            <a:endParaRPr lang="nl-NL" sz="1350">
              <a:latin typeface="DINPro-Light" pitchFamily="2" charset="0"/>
            </a:endParaRPr>
          </a:p>
        </p:txBody>
      </p:sp>
      <p:sp>
        <p:nvSpPr>
          <p:cNvPr id="16" name="CustomShape 17">
            <a:extLst>
              <a:ext uri="{FF2B5EF4-FFF2-40B4-BE49-F238E27FC236}">
                <a16:creationId xmlns:a16="http://schemas.microsoft.com/office/drawing/2014/main" id="{A9375261-0594-436F-9169-DABF4F4867D5}"/>
              </a:ext>
            </a:extLst>
          </p:cNvPr>
          <p:cNvSpPr/>
          <p:nvPr/>
        </p:nvSpPr>
        <p:spPr>
          <a:xfrm>
            <a:off x="2586326" y="1841879"/>
            <a:ext cx="2011380" cy="170872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" name="Afbeelding 16" descr="Afbeelding met persoon, binnen, zitten, computer&#10;&#10;Automatisch gegenereerde beschrijving">
            <a:extLst>
              <a:ext uri="{FF2B5EF4-FFF2-40B4-BE49-F238E27FC236}">
                <a16:creationId xmlns:a16="http://schemas.microsoft.com/office/drawing/2014/main" id="{7ECEA5FE-CE84-4460-8821-9B80AE4D4E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598" y="1835607"/>
            <a:ext cx="2011380" cy="1341709"/>
          </a:xfrm>
          <a:prstGeom prst="rect">
            <a:avLst/>
          </a:prstGeom>
        </p:spPr>
      </p:pic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0D68AD60-B95F-4462-9BB8-9CAAE936B455}"/>
              </a:ext>
            </a:extLst>
          </p:cNvPr>
          <p:cNvSpPr txBox="1">
            <a:spLocks/>
          </p:cNvSpPr>
          <p:nvPr/>
        </p:nvSpPr>
        <p:spPr>
          <a:xfrm>
            <a:off x="2580861" y="2676490"/>
            <a:ext cx="2022311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latin typeface="DINPro-Medium"/>
                <a:hlinkClick r:id="rId13"/>
              </a:rPr>
              <a:t>Free e-courses </a:t>
            </a:r>
            <a:r>
              <a:rPr lang="nl-NL" sz="1350">
                <a:latin typeface="DINPro"/>
                <a:hlinkClick r:id="rId13"/>
              </a:rPr>
              <a:t>to develop yourself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927436C8-EAAA-4238-B249-7AC997717248}"/>
              </a:ext>
            </a:extLst>
          </p:cNvPr>
          <p:cNvSpPr txBox="1">
            <a:spLocks/>
          </p:cNvSpPr>
          <p:nvPr/>
        </p:nvSpPr>
        <p:spPr>
          <a:xfrm>
            <a:off x="7029459" y="2617112"/>
            <a:ext cx="2022311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hlinkClick r:id="rId14"/>
              </a:rPr>
              <a:t>Network </a:t>
            </a:r>
            <a:r>
              <a:rPr lang="nl-NL" sz="1350" err="1">
                <a:hlinkClick r:id="rId14"/>
              </a:rPr>
              <a:t>opportunities</a:t>
            </a:r>
            <a:endParaRPr lang="nl-NL" sz="1350">
              <a:latin typeface="DINPro-Light" pitchFamily="2" charset="0"/>
            </a:endParaRPr>
          </a:p>
        </p:txBody>
      </p:sp>
      <p:pic>
        <p:nvPicPr>
          <p:cNvPr id="1026" name="Picture 2" descr="Rialto VU - Rialto">
            <a:extLst>
              <a:ext uri="{FF2B5EF4-FFF2-40B4-BE49-F238E27FC236}">
                <a16:creationId xmlns:a16="http://schemas.microsoft.com/office/drawing/2014/main" id="{2D6263D5-D856-4E5D-A623-650F7C62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26" y="3877977"/>
            <a:ext cx="1858222" cy="123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jdelijke aanduiding voor tekst 2">
            <a:extLst>
              <a:ext uri="{FF2B5EF4-FFF2-40B4-BE49-F238E27FC236}">
                <a16:creationId xmlns:a16="http://schemas.microsoft.com/office/drawing/2014/main" id="{2E638EA2-DE54-4BD9-A9B6-F69C21CE7C29}"/>
              </a:ext>
            </a:extLst>
          </p:cNvPr>
          <p:cNvSpPr txBox="1">
            <a:spLocks/>
          </p:cNvSpPr>
          <p:nvPr/>
        </p:nvSpPr>
        <p:spPr>
          <a:xfrm>
            <a:off x="2580861" y="4910836"/>
            <a:ext cx="1863123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 dirty="0" err="1">
                <a:hlinkClick r:id="rId16"/>
              </a:rPr>
              <a:t>Rialto</a:t>
            </a:r>
            <a:r>
              <a:rPr lang="nl-NL" sz="1350" dirty="0">
                <a:hlinkClick r:id="rId16"/>
              </a:rPr>
              <a:t>: Movie </a:t>
            </a:r>
            <a:r>
              <a:rPr lang="nl-NL" sz="1350" dirty="0" err="1">
                <a:hlinkClick r:id="rId16"/>
              </a:rPr>
              <a:t>theatre</a:t>
            </a:r>
            <a:r>
              <a:rPr lang="nl-NL" sz="1350" dirty="0">
                <a:hlinkClick r:id="rId16"/>
              </a:rPr>
              <a:t> </a:t>
            </a:r>
            <a:endParaRPr lang="nl-NL" sz="1350" dirty="0">
              <a:latin typeface="DINPro" pitchFamily="2" charset="0"/>
            </a:endParaRPr>
          </a:p>
        </p:txBody>
      </p:sp>
      <p:pic>
        <p:nvPicPr>
          <p:cNvPr id="11" name="Picture 2" descr="How does the Learning Management System work?">
            <a:extLst>
              <a:ext uri="{FF2B5EF4-FFF2-40B4-BE49-F238E27FC236}">
                <a16:creationId xmlns:a16="http://schemas.microsoft.com/office/drawing/2014/main" id="{D4BE06BF-6D7A-6F0C-FADD-2A19E712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88" y="1841880"/>
            <a:ext cx="2022311" cy="120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2FDC3D59-D956-AE04-BB43-28F672D7C85C}"/>
              </a:ext>
            </a:extLst>
          </p:cNvPr>
          <p:cNvSpPr txBox="1">
            <a:spLocks/>
          </p:cNvSpPr>
          <p:nvPr/>
        </p:nvSpPr>
        <p:spPr>
          <a:xfrm>
            <a:off x="4825729" y="2603141"/>
            <a:ext cx="2048688" cy="946334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latin typeface="DINPro-Medium"/>
                <a:hlinkClick r:id="rId18"/>
              </a:rPr>
              <a:t>Learning &amp; Development - LMS</a:t>
            </a:r>
            <a:endParaRPr lang="nl-NL" sz="1350">
              <a:latin typeface="DINPro-Medium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D17780-52B8-971C-2865-E61379BAC9CB}"/>
              </a:ext>
            </a:extLst>
          </p:cNvPr>
          <p:cNvSpPr>
            <a:spLocks noGrp="1"/>
          </p:cNvSpPr>
          <p:nvPr/>
        </p:nvSpPr>
        <p:spPr>
          <a:xfrm>
            <a:off x="107504" y="116632"/>
            <a:ext cx="8928992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nl-NL"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r>
              <a:rPr lang="en-GB">
                <a:solidFill>
                  <a:schemeClr val="bg2"/>
                </a:solidFill>
                <a:ea typeface="ＭＳ Ｐゴシック"/>
              </a:rPr>
              <a:t>Alongside your work</a:t>
            </a:r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42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 – HR Advisors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1570F7D-25E0-437E-9F45-9124B469A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169" y="1543481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/>
            <a:r>
              <a:rPr lang="en-US" sz="2200" dirty="0">
                <a:latin typeface="Calibri"/>
                <a:ea typeface="ＭＳ Ｐゴシック"/>
                <a:cs typeface="Calibri"/>
              </a:rPr>
              <a:t>All departments have their dedicated HR Advisor for non-administrative questions.</a:t>
            </a:r>
            <a:endParaRPr lang="en-US" sz="2200" dirty="0"/>
          </a:p>
          <a:p>
            <a:pPr marL="269875"/>
            <a:endParaRPr lang="en-US" sz="2200" dirty="0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 dirty="0">
                <a:latin typeface="Calibri"/>
                <a:ea typeface="ＭＳ Ｐゴシック"/>
                <a:cs typeface="Calibri"/>
              </a:rPr>
              <a:t>Find yours at VU.nl &gt; Search for: HR Advisors</a:t>
            </a:r>
          </a:p>
          <a:p>
            <a:pPr marL="269875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61A68-0013-451A-A8B7-EE898B40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3337100"/>
            <a:ext cx="87344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28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4800"/>
          </a:p>
          <a:p>
            <a:r>
              <a:rPr lang="en-US" sz="4800"/>
              <a:t>  	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 – HR Service desk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BEDBF-E4EB-4118-9801-C4EFDE5B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4" y="2292261"/>
            <a:ext cx="8551071" cy="29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2CAA8-0EA8-DA03-4DCD-3D232909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graphicFrame>
        <p:nvGraphicFramePr>
          <p:cNvPr id="6" name="Text Placeholder 1">
            <a:extLst>
              <a:ext uri="{FF2B5EF4-FFF2-40B4-BE49-F238E27FC236}">
                <a16:creationId xmlns:a16="http://schemas.microsoft.com/office/drawing/2014/main" id="{97A16FC0-78E3-39D2-599E-BE0A00FCB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164958"/>
              </p:ext>
            </p:extLst>
          </p:nvPr>
        </p:nvGraphicFramePr>
        <p:xfrm>
          <a:off x="568119" y="2027790"/>
          <a:ext cx="7678105" cy="360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7502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building, outdoor, sky&#10;&#10;Description automatically generated">
            <a:extLst>
              <a:ext uri="{FF2B5EF4-FFF2-40B4-BE49-F238E27FC236}">
                <a16:creationId xmlns:a16="http://schemas.microsoft.com/office/drawing/2014/main" id="{602322E3-C1AB-0B1E-40DC-B738B925A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9" b="-1"/>
          <a:stretch/>
        </p:blipFill>
        <p:spPr>
          <a:xfrm>
            <a:off x="609600" y="1195200"/>
            <a:ext cx="7071360" cy="518465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Additional slides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2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Social</a:t>
            </a:r>
            <a:r>
              <a:rPr lang="nl-NL"/>
              <a:t> Safety at vu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9A4DD50-9146-9E69-E5DA-32B14D41CDCC}"/>
              </a:ext>
            </a:extLst>
          </p:cNvPr>
          <p:cNvSpPr/>
          <p:nvPr/>
        </p:nvSpPr>
        <p:spPr>
          <a:xfrm>
            <a:off x="357299" y="2026437"/>
            <a:ext cx="8330123" cy="4050890"/>
          </a:xfrm>
          <a:prstGeom prst="rect">
            <a:avLst/>
          </a:prstGeom>
          <a:solidFill>
            <a:srgbClr val="0089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79830976-9E2D-0F0A-0DD3-E2CAA8573CC6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34279" y="2897720"/>
            <a:ext cx="3856446" cy="2308324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>
                <a:solidFill>
                  <a:schemeClr val="bg1"/>
                </a:solidFill>
                <a:ea typeface="ＭＳ Ｐゴシック"/>
              </a:rPr>
              <a:t>At Vrije Universiteit Amsterdam, it is important to us that students and staff feel safe. </a:t>
            </a:r>
          </a:p>
          <a:p>
            <a:endParaRPr lang="en-US" sz="1800">
              <a:solidFill>
                <a:schemeClr val="bg1"/>
              </a:solidFill>
              <a:ea typeface="ＭＳ Ｐゴシック"/>
            </a:endParaRPr>
          </a:p>
          <a:p>
            <a:r>
              <a:rPr lang="en-US" sz="1800">
                <a:solidFill>
                  <a:schemeClr val="bg1"/>
                </a:solidFill>
                <a:ea typeface="ＭＳ Ｐゴシック"/>
              </a:rPr>
              <a:t>Have you experienced inappropriate conduct, or do you feel unsafe on campus, off campus or online? Let us know.</a:t>
            </a:r>
            <a:endParaRPr lang="nl-NL" sz="180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7" name="Tijdelijke aanduiding voor afbeelding 5">
            <a:extLst>
              <a:ext uri="{FF2B5EF4-FFF2-40B4-BE49-F238E27FC236}">
                <a16:creationId xmlns:a16="http://schemas.microsoft.com/office/drawing/2014/main" id="{8834C300-51F6-369F-486C-E516C57CA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81" b="20981"/>
          <a:stretch/>
        </p:blipFill>
        <p:spPr>
          <a:xfrm>
            <a:off x="4999863" y="2210051"/>
            <a:ext cx="4144137" cy="3607447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98708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Social</a:t>
            </a:r>
            <a:r>
              <a:rPr lang="nl-NL"/>
              <a:t> </a:t>
            </a:r>
            <a:r>
              <a:rPr lang="nl-NL" err="1"/>
              <a:t>safety</a:t>
            </a:r>
            <a:endParaRPr lang="nl-NL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B68A03E-E575-8B6A-CEE7-F3B5D6B7F22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233773" y="1597179"/>
            <a:ext cx="8461375" cy="4801314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91440" tIns="45720" rIns="91440" bIns="4572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540" indent="-256540">
              <a:buFont typeface="Arial" panose="020B0604020202020204" pitchFamily="34" charset="0"/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2"/>
              </a:rPr>
              <a:t>Social Safety Counsellor: </a:t>
            </a:r>
            <a:r>
              <a:rPr lang="en-US">
                <a:latin typeface="Calibri"/>
                <a:ea typeface="Calibri"/>
                <a:cs typeface="Calibri"/>
              </a:rPr>
              <a:t>The Social Safety Coordinators investigate and give advice regarding situations that involve (social)safety. The Social Safety Coordinators can also take action to tackle unsafe situations.</a:t>
            </a:r>
            <a:endParaRPr lang="en-GB"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	Mail for an appointment to: </a:t>
            </a:r>
            <a:r>
              <a:rPr lang="en-GB">
                <a:latin typeface="Calibri"/>
                <a:ea typeface="Calibri"/>
                <a:cs typeface="Calibri"/>
                <a:hlinkClick r:id="rId3"/>
              </a:rPr>
              <a:t>sociale-veiligheid@vu.nl.</a:t>
            </a:r>
            <a:endParaRPr lang="en-GB">
              <a:latin typeface="Calibri"/>
              <a:ea typeface="Calibri"/>
              <a:cs typeface="Calibri"/>
            </a:endParaRPr>
          </a:p>
          <a:p>
            <a:endParaRPr lang="en-GB">
              <a:latin typeface="Calibri"/>
              <a:ea typeface="Calibri"/>
              <a:cs typeface="Calibri"/>
            </a:endParaRPr>
          </a:p>
          <a:p>
            <a:pPr marL="256540" indent="-256540"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4"/>
              </a:rPr>
              <a:t>Confidential counsellor: </a:t>
            </a:r>
            <a:r>
              <a:rPr lang="en-GB">
                <a:latin typeface="Calibri"/>
                <a:ea typeface="Calibri"/>
                <a:cs typeface="Calibri"/>
              </a:rPr>
              <a:t>For support, advise and somebody to talk to. </a:t>
            </a:r>
            <a:r>
              <a:rPr lang="en-US">
                <a:latin typeface="Calibri"/>
                <a:ea typeface="Calibri"/>
                <a:cs typeface="Calibri"/>
              </a:rPr>
              <a:t>The confidential counsellor will take you through the options, such as initiating a complaints procedure, and can support you in this process.</a:t>
            </a:r>
            <a:endParaRPr lang="en-GB"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	</a:t>
            </a:r>
          </a:p>
          <a:p>
            <a:pPr marL="256540" indent="-256540"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5"/>
              </a:rPr>
              <a:t>Ombudsman: </a:t>
            </a:r>
            <a:r>
              <a:rPr lang="en-US">
                <a:latin typeface="Calibri"/>
                <a:ea typeface="Calibri"/>
                <a:cs typeface="Calibri"/>
              </a:rPr>
              <a:t>The ombudsman can give you information about relevant aspects of the law and procedures, and explain your rights, responsibilities and options with a view to resolving the issue that you are facing.</a:t>
            </a:r>
          </a:p>
          <a:p>
            <a:pPr marL="256540" indent="-256540">
              <a:buChar char="•"/>
            </a:pPr>
            <a:endParaRPr lang="en-US">
              <a:latin typeface="Calibri"/>
              <a:ea typeface="Calibri"/>
              <a:cs typeface="Calibri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u="sng">
                <a:latin typeface="Calibri"/>
                <a:ea typeface="Calibri"/>
                <a:cs typeface="Calibri"/>
              </a:rPr>
              <a:t>Are you in immediate danger? Call the university's emergency number: </a:t>
            </a:r>
            <a:endParaRPr lang="en-GB" u="sng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    </a:t>
            </a:r>
            <a:r>
              <a:rPr lang="en-US" u="sng">
                <a:latin typeface="Calibri"/>
                <a:ea typeface="Calibri"/>
                <a:cs typeface="Calibri"/>
              </a:rPr>
              <a:t>020-5982222 or 112.</a:t>
            </a:r>
            <a:endParaRPr lang="en-GB" u="sng">
              <a:latin typeface="Calibri"/>
              <a:ea typeface="Calibri"/>
              <a:cs typeface="Calibri"/>
            </a:endParaRPr>
          </a:p>
          <a:p>
            <a:endParaRPr lang="en-US" u="sng">
              <a:latin typeface="Calibri"/>
              <a:ea typeface="Calibri"/>
              <a:cs typeface="Arial"/>
            </a:endParaRPr>
          </a:p>
          <a:p>
            <a:r>
              <a:rPr lang="en-US" b="1">
                <a:latin typeface="Calibri"/>
                <a:ea typeface="Calibri"/>
                <a:cs typeface="Arial"/>
              </a:rPr>
              <a:t>VU.nl &gt; Search for: Social Safety</a:t>
            </a:r>
          </a:p>
        </p:txBody>
      </p:sp>
    </p:spTree>
    <p:extLst>
      <p:ext uri="{BB962C8B-B14F-4D97-AF65-F5344CB8AC3E}">
        <p14:creationId xmlns:p14="http://schemas.microsoft.com/office/powerpoint/2010/main" val="35831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3DA4E2-FE91-955A-D4B3-39F9A448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ＭＳ Ｐゴシック"/>
              </a:rPr>
              <a:t>Networks</a:t>
            </a:r>
            <a:endParaRPr lang="en-GB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B4411E3-C5FD-5CE9-8A4F-71DE5FA25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47" y="1640947"/>
            <a:ext cx="5027646" cy="5167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E5299-A32C-91C7-D598-C95D34F301DC}"/>
              </a:ext>
            </a:extLst>
          </p:cNvPr>
          <p:cNvSpPr txBox="1"/>
          <p:nvPr/>
        </p:nvSpPr>
        <p:spPr>
          <a:xfrm>
            <a:off x="107504" y="130239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b="1" dirty="0">
                <a:latin typeface="Calibri"/>
                <a:ea typeface="ＭＳ Ｐゴシック"/>
                <a:cs typeface="Calibri"/>
              </a:rPr>
              <a:t>VU.nl &gt; Search </a:t>
            </a:r>
            <a:r>
              <a:rPr lang="nl-NL" sz="1600" b="1" dirty="0" err="1">
                <a:latin typeface="Calibri"/>
                <a:ea typeface="ＭＳ Ｐゴシック"/>
                <a:cs typeface="Calibri"/>
              </a:rPr>
              <a:t>for</a:t>
            </a:r>
            <a:r>
              <a:rPr lang="nl-NL" sz="1600" b="1" dirty="0">
                <a:latin typeface="Calibri"/>
                <a:ea typeface="ＭＳ Ｐゴシック"/>
                <a:cs typeface="Calibri"/>
              </a:rPr>
              <a:t>: Networks</a:t>
            </a:r>
          </a:p>
        </p:txBody>
      </p:sp>
    </p:spTree>
    <p:extLst>
      <p:ext uri="{BB962C8B-B14F-4D97-AF65-F5344CB8AC3E}">
        <p14:creationId xmlns:p14="http://schemas.microsoft.com/office/powerpoint/2010/main" val="87578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77B0A911-F831-3A4B-8A9F-94400B1264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997" y="2459958"/>
            <a:ext cx="3897003" cy="2864271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>
              <a:spcAft>
                <a:spcPts val="450"/>
              </a:spcAft>
            </a:pPr>
            <a:r>
              <a:rPr lang="en-GB" dirty="0">
                <a:latin typeface="Calibri"/>
                <a:ea typeface="Calibri"/>
                <a:cs typeface="Calibri"/>
              </a:rPr>
              <a:t>VU in Motion</a:t>
            </a:r>
          </a:p>
          <a:p>
            <a:pPr lvl="1">
              <a:spcAft>
                <a:spcPts val="450"/>
              </a:spcAft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lvl="1">
              <a:spcAft>
                <a:spcPts val="450"/>
              </a:spcAft>
            </a:pPr>
            <a:r>
              <a:rPr lang="en-GB" sz="2100" dirty="0">
                <a:latin typeface="Calibri"/>
                <a:ea typeface="Calibri"/>
                <a:cs typeface="Calibri"/>
              </a:rPr>
              <a:t>How to stay in motion during office hours?</a:t>
            </a:r>
          </a:p>
          <a:p>
            <a:pPr lvl="1">
              <a:spcAft>
                <a:spcPts val="450"/>
              </a:spcAft>
            </a:pPr>
            <a:endParaRPr lang="en-GB" sz="2100" dirty="0">
              <a:latin typeface="Calibri"/>
              <a:ea typeface="Calibri"/>
              <a:cs typeface="Calibri"/>
            </a:endParaRPr>
          </a:p>
          <a:p>
            <a:r>
              <a:rPr lang="en-GB" dirty="0">
                <a:latin typeface="Calibri"/>
                <a:ea typeface="Calibri"/>
                <a:cs typeface="Segoe UI"/>
              </a:rPr>
              <a:t>Questions? Remarks? Complaints?</a:t>
            </a:r>
            <a:endParaRPr lang="en-US" dirty="0">
              <a:latin typeface="Calibri"/>
              <a:ea typeface="Calibri"/>
              <a:cs typeface="Segoe UI"/>
            </a:endParaRPr>
          </a:p>
          <a:p>
            <a:pPr lvl="1"/>
            <a:r>
              <a:rPr lang="en-GB" dirty="0">
                <a:latin typeface="Calibri"/>
                <a:ea typeface="Calibri"/>
                <a:cs typeface="Segoe UI"/>
              </a:rPr>
              <a:t>Please share your thoughts with </a:t>
            </a:r>
            <a:r>
              <a:rPr lang="en-GB">
                <a:latin typeface="Calibri"/>
                <a:ea typeface="Calibri"/>
                <a:cs typeface="Segoe UI"/>
              </a:rPr>
              <a:t>our team: </a:t>
            </a:r>
            <a:r>
              <a:rPr lang="en-GB" u="sng" dirty="0">
                <a:latin typeface="Calibri"/>
                <a:ea typeface="Calibr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m.spekreijse@vu.nl</a:t>
            </a:r>
            <a:r>
              <a:rPr lang="en-GB" dirty="0">
                <a:latin typeface="Calibri"/>
                <a:ea typeface="Calibri"/>
                <a:cs typeface="Segoe UI"/>
              </a:rPr>
              <a:t> </a:t>
            </a:r>
            <a:endParaRPr lang="en-US" dirty="0">
              <a:latin typeface="Calibri"/>
              <a:ea typeface="Calibri"/>
              <a:cs typeface="Segoe UI"/>
            </a:endParaRPr>
          </a:p>
          <a:p>
            <a:pPr lvl="1"/>
            <a:endParaRPr lang="en-GB" dirty="0">
              <a:latin typeface="Calibri"/>
              <a:ea typeface="Calibri"/>
              <a:cs typeface="Segoe UI"/>
            </a:endParaRPr>
          </a:p>
          <a:p>
            <a:pPr lvl="1"/>
            <a:r>
              <a:rPr lang="en-GB" dirty="0">
                <a:latin typeface="Calibri"/>
                <a:ea typeface="Calibri"/>
                <a:cs typeface="Segoe UI"/>
              </a:rPr>
              <a:t>And visit: </a:t>
            </a:r>
            <a:r>
              <a:rPr lang="en-GB" dirty="0">
                <a:latin typeface="Calibri"/>
                <a:ea typeface="Calibr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 in motion</a:t>
            </a:r>
            <a:endParaRPr lang="en-GB" u="sng" dirty="0">
              <a:latin typeface="Calibri"/>
              <a:ea typeface="Calibri"/>
              <a:cs typeface="Segoe U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spcAft>
                <a:spcPts val="450"/>
              </a:spcAft>
            </a:pPr>
            <a:endParaRPr lang="en-GB" sz="2400" dirty="0"/>
          </a:p>
          <a:p>
            <a:pPr lvl="2" indent="-277495">
              <a:spcAft>
                <a:spcPts val="450"/>
              </a:spcAft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87D04-F51E-C086-E418-D1A7ED039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4" b="2"/>
          <a:stretch/>
        </p:blipFill>
        <p:spPr>
          <a:xfrm>
            <a:off x="4741315" y="2121864"/>
            <a:ext cx="4065782" cy="3539239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8453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5D4F-438A-1921-6F2E-3E461630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4" y="1196997"/>
            <a:ext cx="3921490" cy="586774"/>
          </a:xfrm>
        </p:spPr>
        <p:txBody>
          <a:bodyPr wrap="none" anchor="ctr">
            <a:normAutofit fontScale="90000"/>
          </a:bodyPr>
          <a:lstStyle/>
          <a:p>
            <a:r>
              <a:rPr lang="en-US" dirty="0"/>
              <a:t>VU in Motion: the solution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B17B7-8BCD-2706-0E1D-D2720CDF3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2734" y="2209787"/>
            <a:ext cx="3065835" cy="3202364"/>
          </a:xfrm>
        </p:spPr>
        <p:txBody>
          <a:bodyPr vert="horz" lIns="0" tIns="0" rIns="0" bIns="0" rtlCol="0" anchor="t">
            <a:noAutofit/>
          </a:bodyPr>
          <a:lstStyle/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Movement as fundamental aspect of academic life</a:t>
            </a: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Through small interventions</a:t>
            </a: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NO SWEAT, NO CHANGING, NO GUILT</a:t>
            </a: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56540" indent="-25654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nl-NL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Listening</a:t>
            </a:r>
            <a:r>
              <a:rPr lang="nl-NL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to</a:t>
            </a:r>
            <a:r>
              <a:rPr lang="nl-NL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</a:t>
            </a:r>
            <a:r>
              <a:rPr lang="nl-NL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demands</a:t>
            </a:r>
            <a:r>
              <a:rPr lang="nl-NL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 </a:t>
            </a:r>
            <a:r>
              <a:rPr lang="nl-NL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one’s</a:t>
            </a:r>
            <a:r>
              <a:rPr lang="nl-NL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body!</a:t>
            </a:r>
          </a:p>
        </p:txBody>
      </p:sp>
      <p:pic>
        <p:nvPicPr>
          <p:cNvPr id="3076" name="Picture 4" descr="brown donut on white table">
            <a:extLst>
              <a:ext uri="{FF2B5EF4-FFF2-40B4-BE49-F238E27FC236}">
                <a16:creationId xmlns:a16="http://schemas.microsoft.com/office/drawing/2014/main" id="{1EB0D04C-FD11-A3B9-92B6-FDED9D732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13747" b="-1"/>
          <a:stretch/>
        </p:blipFill>
        <p:spPr bwMode="auto">
          <a:xfrm>
            <a:off x="4263763" y="1675277"/>
            <a:ext cx="4525750" cy="4106151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62634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 women standing near white wall">
            <a:extLst>
              <a:ext uri="{FF2B5EF4-FFF2-40B4-BE49-F238E27FC236}">
                <a16:creationId xmlns:a16="http://schemas.microsoft.com/office/drawing/2014/main" id="{2896B083-5C22-69D8-9890-002F4AF0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1" r="26527"/>
          <a:stretch/>
        </p:blipFill>
        <p:spPr>
          <a:xfrm>
            <a:off x="20" y="10"/>
            <a:ext cx="4052868" cy="6857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6DE91C-3F6C-9A88-DFB6-2F2DE4394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894" y="116632"/>
            <a:ext cx="4752850" cy="10785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700"/>
              <a:t>5 ways to increase motion during office hours</a:t>
            </a:r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D991F-220A-BE19-611D-DC78FAB7B5AE}"/>
              </a:ext>
            </a:extLst>
          </p:cNvPr>
          <p:cNvSpPr txBox="1"/>
          <p:nvPr/>
        </p:nvSpPr>
        <p:spPr>
          <a:xfrm>
            <a:off x="4487740" y="1886682"/>
            <a:ext cx="3709254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>
                <a:latin typeface="Calibri"/>
                <a:ea typeface="ＭＳ Ｐゴシック"/>
                <a:cs typeface="Arial"/>
              </a:rPr>
              <a:t>Move during meetings</a:t>
            </a:r>
            <a:endParaRPr lang="en-GB" sz="2000" dirty="0">
              <a:latin typeface="Calibri"/>
              <a:cs typeface="Arial" charset="0"/>
            </a:endParaRPr>
          </a:p>
          <a:p>
            <a:pPr marL="342900" indent="-342900" algn="l">
              <a:buAutoNum type="arabicPeriod"/>
            </a:pP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alibri"/>
                <a:ea typeface="ＭＳ Ｐゴシック"/>
                <a:cs typeface="Arial"/>
              </a:rPr>
              <a:t>Target based work</a:t>
            </a: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alibri"/>
                <a:ea typeface="ＭＳ Ｐゴシック"/>
                <a:cs typeface="Arial"/>
              </a:rPr>
              <a:t>Keep your breaks sacred</a:t>
            </a: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alibri"/>
                <a:ea typeface="ＭＳ Ｐゴシック"/>
                <a:cs typeface="Arial"/>
              </a:rPr>
              <a:t>Break the taboo on demands of body and mind!</a:t>
            </a: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endParaRPr lang="en-GB" sz="2000" dirty="0">
              <a:latin typeface="Calibri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alibri"/>
                <a:ea typeface="ＭＳ Ｐゴシック"/>
                <a:cs typeface="Arial"/>
              </a:rPr>
              <a:t>Check your workplace</a:t>
            </a: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  <a:p>
            <a:pPr marL="342900" indent="-342900">
              <a:buAutoNum type="arabicPeriod"/>
            </a:pPr>
            <a:endParaRPr lang="en-GB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11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006718">
            <a:off x="-6317657" y="-3750675"/>
            <a:ext cx="18678059" cy="11070153"/>
            <a:chOff x="0" y="0"/>
            <a:chExt cx="49808157" cy="29520407"/>
          </a:xfrm>
        </p:grpSpPr>
        <p:sp>
          <p:nvSpPr>
            <p:cNvPr id="3" name="Freeform 3"/>
            <p:cNvSpPr/>
            <p:nvPr/>
          </p:nvSpPr>
          <p:spPr>
            <a:xfrm>
              <a:off x="953259" y="0"/>
              <a:ext cx="48854899" cy="27480881"/>
            </a:xfrm>
            <a:custGeom>
              <a:avLst/>
              <a:gdLst/>
              <a:ahLst/>
              <a:cxnLst/>
              <a:rect l="l" t="t" r="r" b="b"/>
              <a:pathLst>
                <a:path w="48854899" h="27480881">
                  <a:moveTo>
                    <a:pt x="0" y="0"/>
                  </a:moveTo>
                  <a:lnTo>
                    <a:pt x="48854898" y="0"/>
                  </a:lnTo>
                  <a:lnTo>
                    <a:pt x="48854898" y="27480881"/>
                  </a:lnTo>
                  <a:lnTo>
                    <a:pt x="0" y="27480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039527"/>
              <a:ext cx="48854899" cy="27480881"/>
            </a:xfrm>
            <a:custGeom>
              <a:avLst/>
              <a:gdLst/>
              <a:ahLst/>
              <a:cxnLst/>
              <a:rect l="l" t="t" r="r" b="b"/>
              <a:pathLst>
                <a:path w="48854899" h="27480881">
                  <a:moveTo>
                    <a:pt x="0" y="0"/>
                  </a:moveTo>
                  <a:lnTo>
                    <a:pt x="48854899" y="0"/>
                  </a:lnTo>
                  <a:lnTo>
                    <a:pt x="48854899" y="27480880"/>
                  </a:lnTo>
                  <a:lnTo>
                    <a:pt x="0" y="2748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14350" y="1784402"/>
            <a:ext cx="8129651" cy="2320338"/>
          </a:xfrm>
          <a:custGeom>
            <a:avLst/>
            <a:gdLst/>
            <a:ahLst/>
            <a:cxnLst/>
            <a:rect l="l" t="t" r="r" b="b"/>
            <a:pathLst>
              <a:path w="16259301" h="4640676">
                <a:moveTo>
                  <a:pt x="0" y="0"/>
                </a:moveTo>
                <a:lnTo>
                  <a:pt x="16259301" y="0"/>
                </a:lnTo>
                <a:lnTo>
                  <a:pt x="16259301" y="4640676"/>
                </a:lnTo>
                <a:lnTo>
                  <a:pt x="0" y="4640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31595" y="3635943"/>
            <a:ext cx="6295162" cy="58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48"/>
              </a:lnSpc>
            </a:pPr>
            <a:r>
              <a:rPr lang="en-US" sz="3606">
                <a:solidFill>
                  <a:srgbClr val="000000"/>
                </a:solidFill>
                <a:latin typeface="Sharp Grotesk Medium"/>
              </a:rPr>
              <a:t>Theatre and courses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92214" y="4804016"/>
            <a:ext cx="2034543" cy="494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987"/>
              </a:lnSpc>
            </a:pPr>
            <a:r>
              <a:rPr lang="en-US" sz="1419">
                <a:solidFill>
                  <a:srgbClr val="000000"/>
                </a:solidFill>
                <a:latin typeface="Sharp Grotesk Book"/>
              </a:rPr>
              <a:t>Yoni van Hees</a:t>
            </a:r>
          </a:p>
          <a:p>
            <a:pPr algn="r">
              <a:lnSpc>
                <a:spcPts val="1987"/>
              </a:lnSpc>
            </a:pPr>
            <a:r>
              <a:rPr lang="en-US" sz="1419">
                <a:solidFill>
                  <a:srgbClr val="000000"/>
                </a:solidFill>
                <a:latin typeface="Sharp Grotesk Book"/>
              </a:rPr>
              <a:t>Marketingcoordinator</a:t>
            </a:r>
          </a:p>
        </p:txBody>
      </p:sp>
    </p:spTree>
    <p:extLst>
      <p:ext uri="{BB962C8B-B14F-4D97-AF65-F5344CB8AC3E}">
        <p14:creationId xmlns:p14="http://schemas.microsoft.com/office/powerpoint/2010/main" val="265198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066687">
            <a:off x="1527948" y="760477"/>
            <a:ext cx="9004906" cy="5337047"/>
            <a:chOff x="0" y="0"/>
            <a:chExt cx="24013082" cy="14232126"/>
          </a:xfrm>
        </p:grpSpPr>
        <p:sp>
          <p:nvSpPr>
            <p:cNvPr id="3" name="Freeform 3"/>
            <p:cNvSpPr/>
            <p:nvPr/>
          </p:nvSpPr>
          <p:spPr>
            <a:xfrm>
              <a:off x="459577" y="0"/>
              <a:ext cx="23553505" cy="13248847"/>
            </a:xfrm>
            <a:custGeom>
              <a:avLst/>
              <a:gdLst/>
              <a:ahLst/>
              <a:cxnLst/>
              <a:rect l="l" t="t" r="r" b="b"/>
              <a:pathLst>
                <a:path w="23553505" h="13248847">
                  <a:moveTo>
                    <a:pt x="0" y="0"/>
                  </a:moveTo>
                  <a:lnTo>
                    <a:pt x="23553505" y="0"/>
                  </a:lnTo>
                  <a:lnTo>
                    <a:pt x="23553505" y="13248847"/>
                  </a:lnTo>
                  <a:lnTo>
                    <a:pt x="0" y="1324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983279"/>
              <a:ext cx="23553505" cy="13248847"/>
            </a:xfrm>
            <a:custGeom>
              <a:avLst/>
              <a:gdLst/>
              <a:ahLst/>
              <a:cxnLst/>
              <a:rect l="l" t="t" r="r" b="b"/>
              <a:pathLst>
                <a:path w="23553505" h="13248847">
                  <a:moveTo>
                    <a:pt x="0" y="0"/>
                  </a:moveTo>
                  <a:lnTo>
                    <a:pt x="23553505" y="0"/>
                  </a:lnTo>
                  <a:lnTo>
                    <a:pt x="23553505" y="13248847"/>
                  </a:lnTo>
                  <a:lnTo>
                    <a:pt x="0" y="1324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30400" y="1371600"/>
            <a:ext cx="2599250" cy="1829029"/>
            <a:chOff x="0" y="0"/>
            <a:chExt cx="6931333" cy="48774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931333" cy="4877410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34606" y="176963"/>
              <a:ext cx="6462120" cy="4523484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263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VU Griffioen Theatre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4350" y="4755529"/>
            <a:ext cx="3016771" cy="483593"/>
            <a:chOff x="0" y="0"/>
            <a:chExt cx="8044722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9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 dirty="0">
                  <a:latin typeface="Sharp Grotesk Book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griffioen.vu.nl</a:t>
              </a:r>
              <a:endParaRPr lang="en-US" sz="1475" dirty="0">
                <a:latin typeface="Sharp Grotesk Book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786888" cy="1947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150 shows a year, 2 auditoriums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comedy, drama, concerts, dance performances, lectures, circus, and more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big names, new talent</a:t>
            </a:r>
          </a:p>
          <a:p>
            <a:pPr>
              <a:lnSpc>
                <a:spcPts val="2212"/>
              </a:lnSpc>
            </a:pPr>
            <a:endParaRPr lang="en-US" sz="1475">
              <a:solidFill>
                <a:srgbClr val="000000"/>
              </a:solidFill>
              <a:latin typeface="Sharp Grotesk Book"/>
            </a:endParaRP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special selection €3 + 3 guests </a:t>
            </a:r>
          </a:p>
          <a:p>
            <a:pPr>
              <a:lnSpc>
                <a:spcPts val="2212"/>
              </a:lnSpc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     + free drinks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72000" y="2975293"/>
            <a:ext cx="3217147" cy="2263828"/>
            <a:chOff x="0" y="0"/>
            <a:chExt cx="8579059" cy="60368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79059" cy="6036875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90377" y="219031"/>
              <a:ext cx="7998305" cy="5598813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2138" t="-19828" r="-8131" b="-3928"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421273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972317">
            <a:off x="-485923" y="-2768600"/>
            <a:ext cx="13971068" cy="8280403"/>
            <a:chOff x="0" y="0"/>
            <a:chExt cx="37256180" cy="22081074"/>
          </a:xfrm>
        </p:grpSpPr>
        <p:sp>
          <p:nvSpPr>
            <p:cNvPr id="3" name="Freeform 3"/>
            <p:cNvSpPr/>
            <p:nvPr/>
          </p:nvSpPr>
          <p:spPr>
            <a:xfrm>
              <a:off x="713031" y="0"/>
              <a:ext cx="36543149" cy="20555521"/>
            </a:xfrm>
            <a:custGeom>
              <a:avLst/>
              <a:gdLst/>
              <a:ahLst/>
              <a:cxnLst/>
              <a:rect l="l" t="t" r="r" b="b"/>
              <a:pathLst>
                <a:path w="36543149" h="20555521">
                  <a:moveTo>
                    <a:pt x="0" y="0"/>
                  </a:moveTo>
                  <a:lnTo>
                    <a:pt x="36543149" y="0"/>
                  </a:lnTo>
                  <a:lnTo>
                    <a:pt x="36543149" y="20555521"/>
                  </a:lnTo>
                  <a:lnTo>
                    <a:pt x="0" y="2055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525553"/>
              <a:ext cx="36543149" cy="20555521"/>
            </a:xfrm>
            <a:custGeom>
              <a:avLst/>
              <a:gdLst/>
              <a:ahLst/>
              <a:cxnLst/>
              <a:rect l="l" t="t" r="r" b="b"/>
              <a:pathLst>
                <a:path w="36543149" h="20555521">
                  <a:moveTo>
                    <a:pt x="0" y="0"/>
                  </a:moveTo>
                  <a:lnTo>
                    <a:pt x="36543149" y="0"/>
                  </a:lnTo>
                  <a:lnTo>
                    <a:pt x="36543149" y="20555521"/>
                  </a:lnTo>
                  <a:lnTo>
                    <a:pt x="0" y="2055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30400" y="1371600"/>
            <a:ext cx="2599250" cy="1829029"/>
            <a:chOff x="0" y="0"/>
            <a:chExt cx="6931333" cy="48774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931333" cy="4877410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34606" y="176963"/>
              <a:ext cx="6462120" cy="4523484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r="-28440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VU Griffioen Courses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 dirty="0">
                  <a:latin typeface="Sharp Grotesk Book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griffioen.vu.nl</a:t>
              </a:r>
              <a:endParaRPr lang="en-US" sz="1475" dirty="0">
                <a:latin typeface="Sharp Grotesk Book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786888" cy="1947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70 types of courses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different levels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dance &amp; movement, body &amp; mind, image &amp; visual, music &amp; singing, theatre &amp; writing</a:t>
            </a:r>
          </a:p>
          <a:p>
            <a:pPr>
              <a:lnSpc>
                <a:spcPts val="2212"/>
              </a:lnSpc>
            </a:pPr>
            <a:endParaRPr lang="en-US" sz="1475">
              <a:solidFill>
                <a:srgbClr val="000000"/>
              </a:solidFill>
              <a:latin typeface="Sharp Grotesk Book"/>
            </a:endParaRP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special selection €15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72000" y="2826218"/>
            <a:ext cx="3429000" cy="2412904"/>
            <a:chOff x="0" y="0"/>
            <a:chExt cx="9144000" cy="643441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144000" cy="6434410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309499" y="233454"/>
              <a:ext cx="8525002" cy="5967502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4480" r="-782"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223919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ersonal dashboard for employees">
            <a:hlinkClick r:id="" action="ppaction://media"/>
            <a:extLst>
              <a:ext uri="{FF2B5EF4-FFF2-40B4-BE49-F238E27FC236}">
                <a16:creationId xmlns:a16="http://schemas.microsoft.com/office/drawing/2014/main" id="{37DED72A-096E-F9E9-DF09-496F104E1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728" r="13263" b="-1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B42DC68-5C0B-D1EC-C6B5-17566BB578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16CC70A2-6B8C-4FE8-A4AE-E466C9B2130C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6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746076" y="68540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80884" y="1371600"/>
            <a:ext cx="2763322" cy="1949807"/>
            <a:chOff x="0" y="0"/>
            <a:chExt cx="7368857" cy="51994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368857" cy="5199486"/>
              <a:chOff x="0" y="0"/>
              <a:chExt cx="1455577" cy="10270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5577" cy="1027059"/>
              </a:xfrm>
              <a:custGeom>
                <a:avLst/>
                <a:gdLst/>
                <a:ahLst/>
                <a:cxnLst/>
                <a:rect l="l" t="t" r="r" b="b"/>
                <a:pathLst>
                  <a:path w="1455577" h="1027059">
                    <a:moveTo>
                      <a:pt x="71443" y="0"/>
                    </a:moveTo>
                    <a:lnTo>
                      <a:pt x="1384134" y="0"/>
                    </a:lnTo>
                    <a:cubicBezTo>
                      <a:pt x="1423591" y="0"/>
                      <a:pt x="1455577" y="31986"/>
                      <a:pt x="1455577" y="71443"/>
                    </a:cubicBezTo>
                    <a:lnTo>
                      <a:pt x="1455577" y="955616"/>
                    </a:lnTo>
                    <a:cubicBezTo>
                      <a:pt x="1455577" y="995073"/>
                      <a:pt x="1423591" y="1027059"/>
                      <a:pt x="1384134" y="1027059"/>
                    </a:cubicBezTo>
                    <a:lnTo>
                      <a:pt x="71443" y="1027059"/>
                    </a:lnTo>
                    <a:cubicBezTo>
                      <a:pt x="31986" y="1027059"/>
                      <a:pt x="0" y="995073"/>
                      <a:pt x="0" y="955616"/>
                    </a:cubicBezTo>
                    <a:lnTo>
                      <a:pt x="0" y="71443"/>
                    </a:lnTo>
                    <a:cubicBezTo>
                      <a:pt x="0" y="31986"/>
                      <a:pt x="31986" y="0"/>
                      <a:pt x="71443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455577" cy="106515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77694" y="215028"/>
              <a:ext cx="6813470" cy="4769429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631" r="-2631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4572000" y="2777588"/>
            <a:ext cx="3498109" cy="2461534"/>
            <a:chOff x="0" y="0"/>
            <a:chExt cx="9328290" cy="65640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28290" cy="6564091"/>
              <a:chOff x="0" y="0"/>
              <a:chExt cx="1842625" cy="12966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42625" cy="13347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15737" y="238159"/>
              <a:ext cx="8696817" cy="6087772"/>
              <a:chOff x="0" y="0"/>
              <a:chExt cx="6350000" cy="444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631" r="-2631"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Bar Boele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>
                  <a:solidFill>
                    <a:srgbClr val="000000"/>
                  </a:solidFill>
                  <a:latin typeface="Sharp Grotesk Book"/>
                </a:rPr>
                <a:t>barboele.nl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4350" y="2095253"/>
            <a:ext cx="3786888" cy="105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open daily from 12 PM - 12 PM  (hours may vary)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drinks, snacks AND meals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vrijmibo</a:t>
            </a:r>
          </a:p>
        </p:txBody>
      </p:sp>
    </p:spTree>
    <p:extLst>
      <p:ext uri="{BB962C8B-B14F-4D97-AF65-F5344CB8AC3E}">
        <p14:creationId xmlns:p14="http://schemas.microsoft.com/office/powerpoint/2010/main" val="81999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746076" y="68540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80884" y="1371600"/>
            <a:ext cx="2763322" cy="1949807"/>
            <a:chOff x="0" y="0"/>
            <a:chExt cx="7368857" cy="51994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368857" cy="5199486"/>
              <a:chOff x="0" y="0"/>
              <a:chExt cx="1455577" cy="10270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5577" cy="1027059"/>
              </a:xfrm>
              <a:custGeom>
                <a:avLst/>
                <a:gdLst/>
                <a:ahLst/>
                <a:cxnLst/>
                <a:rect l="l" t="t" r="r" b="b"/>
                <a:pathLst>
                  <a:path w="1455577" h="1027059">
                    <a:moveTo>
                      <a:pt x="71443" y="0"/>
                    </a:moveTo>
                    <a:lnTo>
                      <a:pt x="1384134" y="0"/>
                    </a:lnTo>
                    <a:cubicBezTo>
                      <a:pt x="1423591" y="0"/>
                      <a:pt x="1455577" y="31986"/>
                      <a:pt x="1455577" y="71443"/>
                    </a:cubicBezTo>
                    <a:lnTo>
                      <a:pt x="1455577" y="955616"/>
                    </a:lnTo>
                    <a:cubicBezTo>
                      <a:pt x="1455577" y="995073"/>
                      <a:pt x="1423591" y="1027059"/>
                      <a:pt x="1384134" y="1027059"/>
                    </a:cubicBezTo>
                    <a:lnTo>
                      <a:pt x="71443" y="1027059"/>
                    </a:lnTo>
                    <a:cubicBezTo>
                      <a:pt x="31986" y="1027059"/>
                      <a:pt x="0" y="995073"/>
                      <a:pt x="0" y="955616"/>
                    </a:cubicBezTo>
                    <a:lnTo>
                      <a:pt x="0" y="71443"/>
                    </a:lnTo>
                    <a:cubicBezTo>
                      <a:pt x="0" y="31986"/>
                      <a:pt x="31986" y="0"/>
                      <a:pt x="71443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455577" cy="106515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77694" y="215028"/>
              <a:ext cx="6813470" cy="4769429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631" r="-2631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4572000" y="2777588"/>
            <a:ext cx="3498109" cy="2461534"/>
            <a:chOff x="0" y="0"/>
            <a:chExt cx="9328290" cy="65640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28290" cy="6564091"/>
              <a:chOff x="0" y="0"/>
              <a:chExt cx="1842625" cy="12966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42625" cy="13347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15737" y="238159"/>
              <a:ext cx="8696817" cy="6087772"/>
              <a:chOff x="0" y="0"/>
              <a:chExt cx="6350000" cy="444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631" r="-2631"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Bar Boele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3249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 dirty="0">
                  <a:latin typeface="Sharp Grotesk Book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barboele.nl</a:t>
              </a:r>
              <a:endParaRPr lang="en-US" sz="1475" dirty="0">
                <a:latin typeface="Sharp Grotesk Book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4350" y="2095253"/>
            <a:ext cx="3786888" cy="1052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open daily from 12 PM - 12 PM  (hours may vary)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drinks, snacks AND meals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vrijmibo</a:t>
            </a:r>
          </a:p>
        </p:txBody>
      </p:sp>
    </p:spTree>
    <p:extLst>
      <p:ext uri="{BB962C8B-B14F-4D97-AF65-F5344CB8AC3E}">
        <p14:creationId xmlns:p14="http://schemas.microsoft.com/office/powerpoint/2010/main" val="708084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66020">
            <a:off x="-413962" y="27276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498059" y="1371600"/>
            <a:ext cx="3131592" cy="2203625"/>
            <a:chOff x="0" y="0"/>
            <a:chExt cx="8350911" cy="587633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350911" cy="5876333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82655" y="213206"/>
              <a:ext cx="7785601" cy="5449921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631" r="-2631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Rialto VU Cinema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 dirty="0">
                  <a:latin typeface="Sharp Grotesk Book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rialtofilm.nl</a:t>
              </a:r>
              <a:endParaRPr lang="en-US" sz="1475" dirty="0">
                <a:latin typeface="Sharp Grotesk Book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786888" cy="2229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quality films and documentaries from all over the world 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specials (fiction &amp; science, pride cinema, expat, cinema)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festivals (WCA, cinemasia, IDFA)</a:t>
            </a:r>
          </a:p>
          <a:p>
            <a:pPr>
              <a:lnSpc>
                <a:spcPts val="2212"/>
              </a:lnSpc>
            </a:pPr>
            <a:endParaRPr lang="en-US" sz="1475">
              <a:solidFill>
                <a:srgbClr val="000000"/>
              </a:solidFill>
              <a:latin typeface="Sharp Grotesk Book"/>
            </a:endParaRP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4 screening rooms @ NU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open daily from 12 PM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72000" y="3307355"/>
            <a:ext cx="2745251" cy="1931766"/>
            <a:chOff x="0" y="0"/>
            <a:chExt cx="7320669" cy="515137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320669" cy="5151376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47784" y="186903"/>
              <a:ext cx="6825100" cy="4777570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1951" r="-21577"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685949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566020">
            <a:off x="-413962" y="27276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80884" y="1371600"/>
            <a:ext cx="2763322" cy="1949807"/>
            <a:chOff x="0" y="0"/>
            <a:chExt cx="7368857" cy="51994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368857" cy="5199486"/>
              <a:chOff x="0" y="0"/>
              <a:chExt cx="1455577" cy="10270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5577" cy="1027059"/>
              </a:xfrm>
              <a:custGeom>
                <a:avLst/>
                <a:gdLst/>
                <a:ahLst/>
                <a:cxnLst/>
                <a:rect l="l" t="t" r="r" b="b"/>
                <a:pathLst>
                  <a:path w="1455577" h="1027059">
                    <a:moveTo>
                      <a:pt x="71443" y="0"/>
                    </a:moveTo>
                    <a:lnTo>
                      <a:pt x="1384134" y="0"/>
                    </a:lnTo>
                    <a:cubicBezTo>
                      <a:pt x="1423591" y="0"/>
                      <a:pt x="1455577" y="31986"/>
                      <a:pt x="1455577" y="71443"/>
                    </a:cubicBezTo>
                    <a:lnTo>
                      <a:pt x="1455577" y="955616"/>
                    </a:lnTo>
                    <a:cubicBezTo>
                      <a:pt x="1455577" y="995073"/>
                      <a:pt x="1423591" y="1027059"/>
                      <a:pt x="1384134" y="1027059"/>
                    </a:cubicBezTo>
                    <a:lnTo>
                      <a:pt x="71443" y="1027059"/>
                    </a:lnTo>
                    <a:cubicBezTo>
                      <a:pt x="31986" y="1027059"/>
                      <a:pt x="0" y="995073"/>
                      <a:pt x="0" y="955616"/>
                    </a:cubicBezTo>
                    <a:lnTo>
                      <a:pt x="0" y="71443"/>
                    </a:lnTo>
                    <a:cubicBezTo>
                      <a:pt x="0" y="31986"/>
                      <a:pt x="31986" y="0"/>
                      <a:pt x="71443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455577" cy="106515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77694" y="215028"/>
              <a:ext cx="6813470" cy="4769429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9842" t="-22073" r="-16879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4572000" y="2777588"/>
            <a:ext cx="3498109" cy="2461534"/>
            <a:chOff x="0" y="0"/>
            <a:chExt cx="9328290" cy="65640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28290" cy="6564091"/>
              <a:chOff x="0" y="0"/>
              <a:chExt cx="1842625" cy="12966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42625" cy="13347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15737" y="238159"/>
              <a:ext cx="8696817" cy="6087772"/>
              <a:chOff x="0" y="0"/>
              <a:chExt cx="6350000" cy="444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4270" r="-992"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Sharp Grotesk Medium"/>
              </a:rPr>
              <a:t>VU ART SCIENCE gallery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65"/>
                </a:lnSpc>
              </a:pPr>
              <a:r>
                <a:rPr lang="en-US" sz="1475" dirty="0">
                  <a:latin typeface="Sharp Grotesk Book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artsciencegallery.nl</a:t>
              </a:r>
              <a:endParaRPr lang="en-US" sz="1475" dirty="0">
                <a:latin typeface="Sharp Grotesk Book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4350" y="2095253"/>
            <a:ext cx="3786888" cy="133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3 exhibitions every year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tue - sat from  12 - 6 PM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free admission</a:t>
            </a:r>
          </a:p>
          <a:p>
            <a:pPr marL="318452" lvl="1" indent="-159226">
              <a:lnSpc>
                <a:spcPts val="2065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art science dialogues</a:t>
            </a:r>
          </a:p>
          <a:p>
            <a:pPr marL="318452" lvl="1" indent="-159226">
              <a:lnSpc>
                <a:spcPts val="2212"/>
              </a:lnSpc>
              <a:buFont typeface="Arial"/>
              <a:buChar char="•"/>
            </a:pPr>
            <a:r>
              <a:rPr lang="en-US" sz="1475">
                <a:solidFill>
                  <a:srgbClr val="000000"/>
                </a:solidFill>
                <a:latin typeface="Sharp Grotesk Book"/>
              </a:rPr>
              <a:t>17 nov - 30 march ‘Life of Plants’</a:t>
            </a:r>
          </a:p>
        </p:txBody>
      </p:sp>
    </p:spTree>
    <p:extLst>
      <p:ext uri="{BB962C8B-B14F-4D97-AF65-F5344CB8AC3E}">
        <p14:creationId xmlns:p14="http://schemas.microsoft.com/office/powerpoint/2010/main" val="12673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998941">
            <a:off x="-2059898" y="-112550"/>
            <a:ext cx="11101902" cy="6579899"/>
            <a:chOff x="0" y="0"/>
            <a:chExt cx="29605070" cy="17546397"/>
          </a:xfrm>
        </p:grpSpPr>
        <p:sp>
          <p:nvSpPr>
            <p:cNvPr id="3" name="Freeform 3"/>
            <p:cNvSpPr/>
            <p:nvPr/>
          </p:nvSpPr>
          <p:spPr>
            <a:xfrm>
              <a:off x="566600" y="0"/>
              <a:ext cx="29038470" cy="16334140"/>
            </a:xfrm>
            <a:custGeom>
              <a:avLst/>
              <a:gdLst/>
              <a:ahLst/>
              <a:cxnLst/>
              <a:rect l="l" t="t" r="r" b="b"/>
              <a:pathLst>
                <a:path w="29038470" h="16334140">
                  <a:moveTo>
                    <a:pt x="0" y="0"/>
                  </a:moveTo>
                  <a:lnTo>
                    <a:pt x="29038470" y="0"/>
                  </a:lnTo>
                  <a:lnTo>
                    <a:pt x="29038470" y="16334140"/>
                  </a:lnTo>
                  <a:lnTo>
                    <a:pt x="0" y="16334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12258"/>
              <a:ext cx="29038470" cy="16334140"/>
            </a:xfrm>
            <a:custGeom>
              <a:avLst/>
              <a:gdLst/>
              <a:ahLst/>
              <a:cxnLst/>
              <a:rect l="l" t="t" r="r" b="b"/>
              <a:pathLst>
                <a:path w="29038470" h="16334140">
                  <a:moveTo>
                    <a:pt x="0" y="0"/>
                  </a:moveTo>
                  <a:lnTo>
                    <a:pt x="29038470" y="0"/>
                  </a:lnTo>
                  <a:lnTo>
                    <a:pt x="29038470" y="16334139"/>
                  </a:lnTo>
                  <a:lnTo>
                    <a:pt x="0" y="16334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616663" y="1440656"/>
            <a:ext cx="3910675" cy="3976688"/>
            <a:chOff x="0" y="0"/>
            <a:chExt cx="10428466" cy="106045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428466" cy="10604500"/>
              <a:chOff x="0" y="0"/>
              <a:chExt cx="2315193" cy="235427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15193" cy="2354274"/>
              </a:xfrm>
              <a:custGeom>
                <a:avLst/>
                <a:gdLst/>
                <a:ahLst/>
                <a:cxnLst/>
                <a:rect l="l" t="t" r="r" b="b"/>
                <a:pathLst>
                  <a:path w="2315193" h="2354274">
                    <a:moveTo>
                      <a:pt x="44916" y="0"/>
                    </a:moveTo>
                    <a:lnTo>
                      <a:pt x="2270277" y="0"/>
                    </a:lnTo>
                    <a:cubicBezTo>
                      <a:pt x="2282189" y="0"/>
                      <a:pt x="2293614" y="4732"/>
                      <a:pt x="2302037" y="13156"/>
                    </a:cubicBezTo>
                    <a:cubicBezTo>
                      <a:pt x="2310461" y="21579"/>
                      <a:pt x="2315193" y="33004"/>
                      <a:pt x="2315193" y="44916"/>
                    </a:cubicBezTo>
                    <a:lnTo>
                      <a:pt x="2315193" y="2309357"/>
                    </a:lnTo>
                    <a:cubicBezTo>
                      <a:pt x="2315193" y="2334164"/>
                      <a:pt x="2295083" y="2354274"/>
                      <a:pt x="2270277" y="2354274"/>
                    </a:cubicBezTo>
                    <a:lnTo>
                      <a:pt x="44916" y="2354274"/>
                    </a:lnTo>
                    <a:cubicBezTo>
                      <a:pt x="20110" y="2354274"/>
                      <a:pt x="0" y="2334164"/>
                      <a:pt x="0" y="2309357"/>
                    </a:cubicBezTo>
                    <a:lnTo>
                      <a:pt x="0" y="44916"/>
                    </a:lnTo>
                    <a:cubicBezTo>
                      <a:pt x="0" y="33004"/>
                      <a:pt x="4732" y="21579"/>
                      <a:pt x="13156" y="13156"/>
                    </a:cubicBezTo>
                    <a:cubicBezTo>
                      <a:pt x="21579" y="4732"/>
                      <a:pt x="33004" y="0"/>
                      <a:pt x="4491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315193" cy="2392374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09727" y="395104"/>
              <a:ext cx="9763052" cy="976305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5080000" y="6350000"/>
                    </a:moveTo>
                    <a:lnTo>
                      <a:pt x="1270000" y="6350000"/>
                    </a:lnTo>
                    <a:cubicBezTo>
                      <a:pt x="568960" y="6350000"/>
                      <a:pt x="0" y="5781040"/>
                      <a:pt x="0" y="5080000"/>
                    </a:cubicBezTo>
                    <a:lnTo>
                      <a:pt x="0" y="1270000"/>
                    </a:lnTo>
                    <a:cubicBezTo>
                      <a:pt x="0" y="568960"/>
                      <a:pt x="568960" y="0"/>
                      <a:pt x="1270000" y="0"/>
                    </a:cubicBezTo>
                    <a:lnTo>
                      <a:pt x="5080000" y="0"/>
                    </a:lnTo>
                    <a:cubicBezTo>
                      <a:pt x="5781040" y="0"/>
                      <a:pt x="6350000" y="568960"/>
                      <a:pt x="6350000" y="1270000"/>
                    </a:cubicBezTo>
                    <a:lnTo>
                      <a:pt x="6350000" y="5080000"/>
                    </a:lnTo>
                    <a:cubicBezTo>
                      <a:pt x="6350000" y="5781040"/>
                      <a:pt x="5781040" y="6350000"/>
                      <a:pt x="5080000" y="6350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2151" r="-52282" b="-1298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412582">
            <a:off x="6770800" y="4216008"/>
            <a:ext cx="1185249" cy="866309"/>
          </a:xfrm>
          <a:custGeom>
            <a:avLst/>
            <a:gdLst/>
            <a:ahLst/>
            <a:cxnLst/>
            <a:rect l="l" t="t" r="r" b="b"/>
            <a:pathLst>
              <a:path w="2370497" h="1732618">
                <a:moveTo>
                  <a:pt x="0" y="0"/>
                </a:moveTo>
                <a:lnTo>
                  <a:pt x="2370497" y="0"/>
                </a:lnTo>
                <a:lnTo>
                  <a:pt x="2370497" y="1732618"/>
                </a:lnTo>
                <a:lnTo>
                  <a:pt x="0" y="1732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927" y="4069726"/>
            <a:ext cx="1141907" cy="826455"/>
          </a:xfrm>
          <a:custGeom>
            <a:avLst/>
            <a:gdLst/>
            <a:ahLst/>
            <a:cxnLst/>
            <a:rect l="l" t="t" r="r" b="b"/>
            <a:pathLst>
              <a:path w="2283813" h="1652909">
                <a:moveTo>
                  <a:pt x="0" y="0"/>
                </a:moveTo>
                <a:lnTo>
                  <a:pt x="2283813" y="0"/>
                </a:lnTo>
                <a:lnTo>
                  <a:pt x="2283813" y="1652909"/>
                </a:lnTo>
                <a:lnTo>
                  <a:pt x="0" y="1652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14350" y="3388991"/>
            <a:ext cx="1874975" cy="416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Griffioen Courses</a:t>
            </a: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OZW 6th floor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5938" y="1620571"/>
            <a:ext cx="1874975" cy="2378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Griffioen Theatre</a:t>
            </a: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NU Theatre 2 + 5</a:t>
            </a:r>
          </a:p>
          <a:p>
            <a:pPr>
              <a:lnSpc>
                <a:spcPts val="1684"/>
              </a:lnSpc>
            </a:pPr>
            <a:endParaRPr lang="en-US" sz="1203">
              <a:solidFill>
                <a:srgbClr val="000000"/>
              </a:solidFill>
              <a:latin typeface="Sharp Grotesk Medium"/>
            </a:endParaRP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Rialto VU</a:t>
            </a: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NU 2nd + 4th floor</a:t>
            </a:r>
          </a:p>
          <a:p>
            <a:pPr>
              <a:lnSpc>
                <a:spcPts val="1684"/>
              </a:lnSpc>
            </a:pPr>
            <a:endParaRPr lang="en-US" sz="1203">
              <a:solidFill>
                <a:srgbClr val="000000"/>
              </a:solidFill>
              <a:latin typeface="Sharp Grotesk Medium"/>
            </a:endParaRP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Bar Boele</a:t>
            </a: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NU Entrance</a:t>
            </a:r>
          </a:p>
          <a:p>
            <a:pPr>
              <a:lnSpc>
                <a:spcPts val="1684"/>
              </a:lnSpc>
            </a:pPr>
            <a:endParaRPr lang="en-US" sz="1203">
              <a:solidFill>
                <a:srgbClr val="000000"/>
              </a:solidFill>
              <a:latin typeface="Sharp Grotesk Medium"/>
            </a:endParaRP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ART SCIENCE gallery</a:t>
            </a:r>
          </a:p>
          <a:p>
            <a:pPr>
              <a:lnSpc>
                <a:spcPts val="1684"/>
              </a:lnSpc>
            </a:pPr>
            <a:r>
              <a:rPr lang="en-US" sz="1203">
                <a:solidFill>
                  <a:srgbClr val="000000"/>
                </a:solidFill>
                <a:latin typeface="Sharp Grotesk Medium"/>
              </a:rPr>
              <a:t>Next to Bar Boele</a:t>
            </a:r>
          </a:p>
        </p:txBody>
      </p:sp>
    </p:spTree>
    <p:extLst>
      <p:ext uri="{BB962C8B-B14F-4D97-AF65-F5344CB8AC3E}">
        <p14:creationId xmlns:p14="http://schemas.microsoft.com/office/powerpoint/2010/main" val="3103725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93458BA-D201-AD4A-72B0-730FF5D9BF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68558" y="1958654"/>
            <a:ext cx="4316205" cy="4681757"/>
          </a:xfrm>
        </p:spPr>
        <p:txBody>
          <a:bodyPr vert="horz" lIns="0" tIns="0" rIns="91440" bIns="0" rtlCol="0" anchor="t">
            <a:noAutofit/>
          </a:bodyPr>
          <a:lstStyle/>
          <a:p>
            <a:pPr marL="269875" lvl="1" indent="0">
              <a:buNone/>
            </a:pPr>
            <a:r>
              <a:rPr lang="en-GB" sz="1800" dirty="0">
                <a:ea typeface="ＭＳ Ｐゴシック"/>
              </a:rPr>
              <a:t>The IT Security &amp; Privacy team is part of VU IT and consists of  Information Security and Privacy specialists. </a:t>
            </a:r>
            <a:endParaRPr lang="en-US"/>
          </a:p>
          <a:p>
            <a:pPr marL="269875" lvl="1" indent="0">
              <a:buNone/>
            </a:pPr>
            <a:endParaRPr lang="en-GB" sz="1800"/>
          </a:p>
          <a:p>
            <a:pPr marL="269875" lvl="1" indent="0">
              <a:buNone/>
            </a:pPr>
            <a:r>
              <a:rPr lang="en-GB" sz="1800" dirty="0">
                <a:ea typeface="ＭＳ Ｐゴシック"/>
              </a:rPr>
              <a:t>What do we do? What is happening in this area at VU Amsterdam? What could you do to make  VU a safer work environment? That is what these slides are about. </a:t>
            </a:r>
            <a:endParaRPr lang="en-GB" sz="1800" dirty="0"/>
          </a:p>
          <a:p>
            <a:pPr marL="269875"/>
            <a:endParaRPr lang="nl-NL" sz="1200" b="1">
              <a:ea typeface="Calibri"/>
            </a:endParaRPr>
          </a:p>
          <a:p>
            <a:pPr marL="269875"/>
            <a:endParaRPr lang="nl-NL" sz="1200" b="1">
              <a:ea typeface="Calibri"/>
            </a:endParaRPr>
          </a:p>
          <a:p>
            <a:pPr marL="269875"/>
            <a:endParaRPr lang="nl-NL" sz="1600" b="1">
              <a:ea typeface="Calibri"/>
            </a:endParaRPr>
          </a:p>
        </p:txBody>
      </p:sp>
      <p:pic>
        <p:nvPicPr>
          <p:cNvPr id="6" name="Tijdelijke aanduiding voor afbeelding 6">
            <a:extLst>
              <a:ext uri="{FF2B5EF4-FFF2-40B4-BE49-F238E27FC236}">
                <a16:creationId xmlns:a16="http://schemas.microsoft.com/office/drawing/2014/main" id="{EECDC9C9-5E94-A61C-EB0A-4A1E7246C4A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36972" r="23580" b="-1"/>
          <a:stretch/>
        </p:blipFill>
        <p:spPr>
          <a:xfrm>
            <a:off x="20" y="10"/>
            <a:ext cx="4052868" cy="6857990"/>
          </a:xfrm>
          <a:noFill/>
        </p:spPr>
      </p:pic>
      <p:sp>
        <p:nvSpPr>
          <p:cNvPr id="17" name="Title 5">
            <a:extLst>
              <a:ext uri="{FF2B5EF4-FFF2-40B4-BE49-F238E27FC236}">
                <a16:creationId xmlns:a16="http://schemas.microsoft.com/office/drawing/2014/main" id="{71539FA3-CD18-5B74-4224-D0DA9B2C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894" y="116632"/>
            <a:ext cx="4752850" cy="1078568"/>
          </a:xfrm>
        </p:spPr>
        <p:txBody>
          <a:bodyPr/>
          <a:lstStyle/>
          <a:p>
            <a:r>
              <a:rPr lang="en-US"/>
              <a:t>IT security &amp; privacy </a:t>
            </a:r>
          </a:p>
        </p:txBody>
      </p:sp>
    </p:spTree>
    <p:extLst>
      <p:ext uri="{BB962C8B-B14F-4D97-AF65-F5344CB8AC3E}">
        <p14:creationId xmlns:p14="http://schemas.microsoft.com/office/powerpoint/2010/main" val="2259012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outdoor, building, tree, government building&#10;&#10;Description automatically generated">
            <a:extLst>
              <a:ext uri="{FF2B5EF4-FFF2-40B4-BE49-F238E27FC236}">
                <a16:creationId xmlns:a16="http://schemas.microsoft.com/office/drawing/2014/main" id="{55B28901-537B-A11C-C947-16FEDE92AE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" b="25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44552A-C03B-6FB5-C669-FA876FB3C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8981" y="4612766"/>
            <a:ext cx="3984384" cy="1819468"/>
          </a:xfrm>
        </p:spPr>
        <p:txBody>
          <a:bodyPr/>
          <a:lstStyle/>
          <a:p>
            <a:pPr algn="l"/>
            <a:r>
              <a:rPr lang="nl-NL" sz="1500">
                <a:latin typeface="+mj-lt"/>
              </a:rPr>
              <a:t>Privacy</a:t>
            </a:r>
            <a:endParaRPr lang="nl-NL" sz="1500" b="0" i="0">
              <a:solidFill>
                <a:srgbClr val="333333"/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First line of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advice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for VU IT employees with privacy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related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matters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Support with the registration in Privacy Perfect and </a:t>
            </a:r>
            <a:r>
              <a:rPr lang="nl-NL" sz="1100">
                <a:solidFill>
                  <a:srgbClr val="333333"/>
                </a:solidFill>
                <a:latin typeface="+mj-lt"/>
              </a:rPr>
              <a:t>s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etting up </a:t>
            </a:r>
            <a:r>
              <a:rPr lang="nl-NL" sz="1100">
                <a:solidFill>
                  <a:srgbClr val="333333"/>
                </a:solidFill>
                <a:latin typeface="+mj-lt"/>
              </a:rPr>
              <a:t>the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BIV, DPIA, RAF and</a:t>
            </a:r>
            <a:r>
              <a:rPr lang="nl-NL" sz="1100">
                <a:solidFill>
                  <a:srgbClr val="333333"/>
                </a:solidFill>
                <a:latin typeface="+mj-lt"/>
              </a:rPr>
              <a:t>/or data processing agreement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Process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and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policies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for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Privacy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by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Design/ Default</a:t>
            </a:r>
          </a:p>
        </p:txBody>
      </p:sp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0618430C-47FC-4200-9FA0-E4D3F8BF01BF}"/>
              </a:ext>
            </a:extLst>
          </p:cNvPr>
          <p:cNvSpPr txBox="1">
            <a:spLocks/>
          </p:cNvSpPr>
          <p:nvPr/>
        </p:nvSpPr>
        <p:spPr>
          <a:xfrm>
            <a:off x="527430" y="859746"/>
            <a:ext cx="4043974" cy="168309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65" tIns="202474" rIns="269965" bIns="202474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500">
                <a:latin typeface="+mj-lt"/>
              </a:rPr>
              <a:t>Security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Assist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with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BIV-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classificatios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Advise</a:t>
            </a:r>
            <a:r>
              <a:rPr lang="nl-NL" sz="1100">
                <a:solidFill>
                  <a:srgbClr val="333333"/>
                </a:solidFill>
                <a:latin typeface="+mj-lt"/>
              </a:rPr>
              <a:t> </a:t>
            </a:r>
            <a:r>
              <a:rPr lang="nl-NL" sz="1100" err="1">
                <a:solidFill>
                  <a:srgbClr val="333333"/>
                </a:solidFill>
                <a:latin typeface="+mj-lt"/>
              </a:rPr>
              <a:t>with</a:t>
            </a:r>
            <a:r>
              <a:rPr lang="nl-NL" sz="1100">
                <a:solidFill>
                  <a:srgbClr val="333333"/>
                </a:solidFill>
                <a:latin typeface="+mj-lt"/>
              </a:rPr>
              <a:t> 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Risk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Acceptation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Carry out Risk Analyses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Draft up Security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Plans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Audits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Awareness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Formulate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policy</a:t>
            </a:r>
            <a:r>
              <a:rPr lang="nl-NL" sz="1100">
                <a:solidFill>
                  <a:schemeClr val="tx1"/>
                </a:solidFill>
                <a:latin typeface="+mj-lt"/>
              </a:rPr>
              <a:t> </a:t>
            </a:r>
            <a:endParaRPr lang="nl-NL" sz="1100">
              <a:solidFill>
                <a:schemeClr val="tx1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DEA45C20-4AEC-7BE7-F764-2A2185D9F84E}"/>
              </a:ext>
            </a:extLst>
          </p:cNvPr>
          <p:cNvSpPr txBox="1">
            <a:spLocks/>
          </p:cNvSpPr>
          <p:nvPr/>
        </p:nvSpPr>
        <p:spPr>
          <a:xfrm>
            <a:off x="2549417" y="2736256"/>
            <a:ext cx="4195512" cy="153074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65" tIns="202474" rIns="269965" bIns="202474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nl-NL" sz="1500">
                <a:latin typeface="+mj-lt"/>
              </a:rPr>
              <a:t>Security Operations &amp; Control Center (SOCC)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>
                <a:solidFill>
                  <a:srgbClr val="333333"/>
                </a:solidFill>
                <a:latin typeface="+mj-lt"/>
              </a:rPr>
              <a:t>A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ttack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simulations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Coordinated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Vulnerability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Disclosure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1100">
                <a:solidFill>
                  <a:srgbClr val="333333"/>
                </a:solidFill>
                <a:latin typeface="+mj-lt"/>
              </a:rPr>
              <a:t>Data </a:t>
            </a:r>
            <a:r>
              <a:rPr lang="nl-NL" sz="1100" err="1">
                <a:solidFill>
                  <a:srgbClr val="333333"/>
                </a:solidFill>
                <a:latin typeface="+mj-lt"/>
              </a:rPr>
              <a:t>breaches</a:t>
            </a:r>
            <a:endParaRPr lang="nl-NL" sz="1100" b="0" i="0" err="1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Pentests/red </a:t>
            </a: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teaming</a:t>
            </a:r>
            <a:endParaRPr lang="nl-NL" sz="1100" b="0" i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Security incident handling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1100" b="0" i="0" err="1">
                <a:solidFill>
                  <a:srgbClr val="333333"/>
                </a:solidFill>
                <a:effectLst/>
                <a:latin typeface="+mj-lt"/>
              </a:rPr>
              <a:t>Vulnerability</a:t>
            </a:r>
            <a:r>
              <a:rPr lang="nl-NL" sz="1100" b="0" i="0">
                <a:solidFill>
                  <a:srgbClr val="333333"/>
                </a:solidFill>
                <a:effectLst/>
                <a:latin typeface="+mj-lt"/>
              </a:rPr>
              <a:t> scanning</a:t>
            </a:r>
          </a:p>
        </p:txBody>
      </p:sp>
    </p:spTree>
    <p:extLst>
      <p:ext uri="{BB962C8B-B14F-4D97-AF65-F5344CB8AC3E}">
        <p14:creationId xmlns:p14="http://schemas.microsoft.com/office/powerpoint/2010/main" val="76288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77B0A911-F831-3A4B-8A9F-94400B1264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6261" y="2559726"/>
            <a:ext cx="4149213" cy="327474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200" b="1">
                <a:latin typeface="+mj-lt"/>
              </a:rPr>
              <a:t>Education is a target for Cybercrime</a:t>
            </a:r>
          </a:p>
          <a:p>
            <a:endParaRPr lang="en-GB">
              <a:latin typeface="+mj-lt"/>
            </a:endParaRPr>
          </a:p>
          <a:p>
            <a:pPr lvl="1"/>
            <a:r>
              <a:rPr lang="en-GB">
                <a:latin typeface="+mj-lt"/>
              </a:rPr>
              <a:t> </a:t>
            </a:r>
            <a:r>
              <a:rPr lang="en-GB" b="1">
                <a:latin typeface="+mj-lt"/>
              </a:rPr>
              <a:t>  Worldwide</a:t>
            </a:r>
            <a:endParaRPr lang="en-GB" b="1">
              <a:latin typeface="+mj-lt"/>
              <a:ea typeface="Calibri"/>
              <a:cs typeface="Calibri"/>
            </a:endParaRPr>
          </a:p>
          <a:p>
            <a:pPr lvl="2" indent="-277495">
              <a:lnSpc>
                <a:spcPct val="100000"/>
              </a:lnSpc>
            </a:pPr>
            <a:r>
              <a:rPr lang="en-GB" sz="1500">
                <a:latin typeface="+mj-lt"/>
              </a:rPr>
              <a:t>Education was the biggest target in 2021</a:t>
            </a:r>
            <a:endParaRPr lang="en-GB" sz="15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00000"/>
              </a:lnSpc>
            </a:pPr>
            <a:r>
              <a:rPr lang="en-GB" sz="1500">
                <a:latin typeface="+mj-lt"/>
              </a:rPr>
              <a:t>A 50% increase in attacks on organisations</a:t>
            </a:r>
            <a:endParaRPr lang="en-GB" sz="15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00000"/>
              </a:lnSpc>
            </a:pPr>
            <a:r>
              <a:rPr lang="en-GB" sz="1500">
                <a:latin typeface="+mj-lt"/>
              </a:rPr>
              <a:t>A 68% increase in cybercrime-related activities</a:t>
            </a:r>
            <a:endParaRPr lang="en-GB" sz="15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00000"/>
              </a:lnSpc>
            </a:pPr>
            <a:endParaRPr lang="en-GB" sz="1800">
              <a:latin typeface="+mj-lt"/>
              <a:ea typeface="Calibri" panose="020F0502020204030204"/>
            </a:endParaRPr>
          </a:p>
          <a:p>
            <a:pPr marL="129540" lvl="2" indent="0">
              <a:lnSpc>
                <a:spcPct val="100000"/>
              </a:lnSpc>
              <a:buNone/>
            </a:pPr>
            <a:r>
              <a:rPr lang="en-GB" sz="1800" b="1">
                <a:latin typeface="+mj-lt"/>
                <a:cs typeface="Calibri Light"/>
              </a:rPr>
              <a:t>How does that translate to the VU?</a:t>
            </a:r>
            <a:endParaRPr lang="en-GB" sz="1800" b="1">
              <a:latin typeface="+mj-lt"/>
              <a:ea typeface="Calibri"/>
              <a:cs typeface="Calibri Light"/>
            </a:endParaRPr>
          </a:p>
          <a:p>
            <a:pPr lvl="2" indent="-277495"/>
            <a:r>
              <a:rPr lang="en-GB" sz="1500">
                <a:latin typeface="+mj-lt"/>
              </a:rPr>
              <a:t>Up to 300 suspicious login attempts per day</a:t>
            </a:r>
            <a:endParaRPr lang="en-GB" sz="1500" b="1" u="sng">
              <a:latin typeface="+mj-lt"/>
              <a:ea typeface="Calibri" panose="020F0502020204030204"/>
            </a:endParaRPr>
          </a:p>
          <a:p>
            <a:pPr lvl="2" indent="-277495"/>
            <a:r>
              <a:rPr lang="en-GB" sz="1500">
                <a:latin typeface="+mj-lt"/>
              </a:rPr>
              <a:t>An average of 5 successful attempts by guessing user-id in combination with password</a:t>
            </a:r>
            <a:endParaRPr lang="en-GB" sz="1500">
              <a:latin typeface="+mj-lt"/>
              <a:ea typeface="Calibri" panose="020F0502020204030204"/>
            </a:endParaRPr>
          </a:p>
          <a:p>
            <a:pPr marL="129540" lvl="2" indent="0">
              <a:lnSpc>
                <a:spcPct val="100000"/>
              </a:lnSpc>
              <a:buNone/>
            </a:pPr>
            <a:endParaRPr lang="en-GB">
              <a:latin typeface="+mj-lt"/>
              <a:ea typeface="Calibri" panose="020F0502020204030204"/>
            </a:endParaRPr>
          </a:p>
          <a:p>
            <a:pPr marL="129540" lvl="2" indent="0">
              <a:lnSpc>
                <a:spcPct val="100000"/>
              </a:lnSpc>
              <a:buNone/>
            </a:pPr>
            <a:endParaRPr lang="en-GB" sz="18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00000"/>
              </a:lnSpc>
            </a:pPr>
            <a:endParaRPr lang="en-GB" sz="135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00000"/>
              </a:lnSpc>
            </a:pPr>
            <a:endParaRPr lang="en-GB">
              <a:latin typeface="+mj-lt"/>
              <a:ea typeface="Calibri" panose="020F0502020204030204"/>
            </a:endParaRPr>
          </a:p>
          <a:p>
            <a:pPr marL="129540" lvl="2" indent="0">
              <a:lnSpc>
                <a:spcPct val="100000"/>
              </a:lnSpc>
              <a:buNone/>
            </a:pPr>
            <a:endParaRPr lang="en-GB" sz="1350">
              <a:latin typeface="+mj-lt"/>
              <a:ea typeface="Calibri" panose="020F0502020204030204"/>
            </a:endParaRPr>
          </a:p>
          <a:p>
            <a:pPr lvl="2" indent="-277495"/>
            <a:endParaRPr lang="en-GB">
              <a:latin typeface="+mj-lt"/>
              <a:ea typeface="Calibri" panose="020F0502020204030204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5FA7C1DF-522F-994D-99EE-64E04B7860C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7697" r="17697"/>
          <a:stretch/>
        </p:blipFill>
        <p:spPr>
          <a:xfrm>
            <a:off x="4734216" y="2207057"/>
            <a:ext cx="4065782" cy="3539239"/>
          </a:xfrm>
        </p:spPr>
      </p:pic>
    </p:spTree>
    <p:extLst>
      <p:ext uri="{BB962C8B-B14F-4D97-AF65-F5344CB8AC3E}">
        <p14:creationId xmlns:p14="http://schemas.microsoft.com/office/powerpoint/2010/main" val="1403678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77B0A911-F831-3A4B-8A9F-94400B1264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5712" y="2007674"/>
            <a:ext cx="4126288" cy="312046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b="1">
                <a:latin typeface="+mj-lt"/>
              </a:rPr>
              <a:t>How can you protect yourself?</a:t>
            </a:r>
          </a:p>
          <a:p>
            <a:pPr lvl="1"/>
            <a:endParaRPr lang="en-GB">
              <a:latin typeface="+mj-lt"/>
            </a:endParaRPr>
          </a:p>
          <a:p>
            <a:pPr lvl="2" indent="-277495">
              <a:lnSpc>
                <a:spcPct val="150000"/>
              </a:lnSpc>
            </a:pPr>
            <a:r>
              <a:rPr lang="en-GB" sz="1600">
                <a:latin typeface="+mj-lt"/>
              </a:rPr>
              <a:t>Strong password (</a:t>
            </a:r>
            <a:r>
              <a:rPr lang="en-GB" sz="160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</a:t>
            </a:r>
            <a:r>
              <a:rPr lang="en-GB" sz="1600">
                <a:latin typeface="+mj-lt"/>
              </a:rPr>
              <a:t>)</a:t>
            </a:r>
            <a:endParaRPr lang="en-GB" sz="1600" u="sng">
              <a:latin typeface="+mj-lt"/>
              <a:ea typeface="Calibri" panose="020F0502020204030204"/>
            </a:endParaRPr>
          </a:p>
          <a:p>
            <a:pPr lvl="2" indent="-277495">
              <a:lnSpc>
                <a:spcPct val="150000"/>
              </a:lnSpc>
            </a:pPr>
            <a:r>
              <a:rPr lang="en-GB" sz="1600" err="1">
                <a:latin typeface="+mj-lt"/>
              </a:rPr>
              <a:t>MulitFactorAutentication</a:t>
            </a:r>
            <a:r>
              <a:rPr lang="en-GB" sz="1600">
                <a:latin typeface="+mj-lt"/>
              </a:rPr>
              <a:t> (Microsoft Authenticator)</a:t>
            </a:r>
            <a:endParaRPr lang="en-GB" sz="16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50000"/>
              </a:lnSpc>
            </a:pPr>
            <a:r>
              <a:rPr lang="en-GB" sz="1600">
                <a:latin typeface="+mj-lt"/>
              </a:rPr>
              <a:t>Be aware of what data you store and where you store it</a:t>
            </a:r>
            <a:endParaRPr lang="en-GB" sz="1600">
              <a:latin typeface="+mj-lt"/>
              <a:ea typeface="Calibri" panose="020F0502020204030204"/>
            </a:endParaRPr>
          </a:p>
          <a:p>
            <a:pPr lvl="2" indent="-277495">
              <a:lnSpc>
                <a:spcPct val="150000"/>
              </a:lnSpc>
            </a:pPr>
            <a:r>
              <a:rPr lang="en-GB" sz="1600">
                <a:latin typeface="+mj-lt"/>
                <a:cs typeface="Calibri Light"/>
              </a:rPr>
              <a:t>Be aware of what (personal) information you share and how you share it. With your colleagues and/or online</a:t>
            </a:r>
            <a:endParaRPr lang="en-GB" sz="1600" b="1" u="sng">
              <a:latin typeface="+mj-lt"/>
              <a:ea typeface="Calibri" panose="020F0502020204030204"/>
              <a:cs typeface="Calibri Light"/>
            </a:endParaRPr>
          </a:p>
          <a:p>
            <a:pPr marL="129540" lvl="2" indent="0">
              <a:buNone/>
            </a:pPr>
            <a:endParaRPr lang="en-GB">
              <a:latin typeface="+mj-lt"/>
              <a:ea typeface="Calibri" panose="020F0502020204030204"/>
            </a:endParaRP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81A2DB2-E3AF-8D4F-92B8-5F06292C821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11701" r="11701"/>
          <a:stretch/>
        </p:blipFill>
        <p:spPr>
          <a:xfrm>
            <a:off x="4741315" y="2121864"/>
            <a:ext cx="4065782" cy="3539239"/>
          </a:xfrm>
        </p:spPr>
      </p:pic>
    </p:spTree>
    <p:extLst>
      <p:ext uri="{BB962C8B-B14F-4D97-AF65-F5344CB8AC3E}">
        <p14:creationId xmlns:p14="http://schemas.microsoft.com/office/powerpoint/2010/main" val="2551100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3AA7A-1270-B040-6012-0FC35ADDCF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997" y="1983039"/>
            <a:ext cx="3970529" cy="38195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+mj-lt"/>
              </a:rPr>
              <a:t>How can you recognize  Phishing?</a:t>
            </a:r>
          </a:p>
          <a:p>
            <a:pPr>
              <a:lnSpc>
                <a:spcPct val="150000"/>
              </a:lnSpc>
            </a:pPr>
            <a:endParaRPr lang="en-US" sz="135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Check the email address of the sender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Don’t click on unknown links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Be aware of divergent language use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Do not open attachments from unknown sources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When in doubt? Contact us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Did you click on something that does not feel safe? Please contact us</a:t>
            </a:r>
            <a:endParaRPr lang="en-US" sz="1500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50000"/>
              </a:lnSpc>
              <a:buFont typeface="Arial"/>
              <a:buChar char="•"/>
            </a:pPr>
            <a:r>
              <a:rPr lang="en-US" sz="1500">
                <a:latin typeface="+mj-lt"/>
              </a:rPr>
              <a:t>More tips can be found </a:t>
            </a:r>
            <a:r>
              <a:rPr lang="en-US" sz="150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>
                <a:latin typeface="+mj-lt"/>
              </a:rPr>
              <a:t> at VU.nl </a:t>
            </a:r>
            <a:endParaRPr lang="en-US" sz="1500" u="sng">
              <a:latin typeface="+mj-lt"/>
              <a:ea typeface="Calibri" panose="020F0502020204030204"/>
              <a:cs typeface="Calibri" panose="020F0502020204030204"/>
            </a:endParaRPr>
          </a:p>
          <a:p>
            <a:pPr marL="342265" indent="-342265">
              <a:lnSpc>
                <a:spcPct val="100000"/>
              </a:lnSpc>
              <a:buFontTx/>
              <a:buChar char="-"/>
            </a:pPr>
            <a:endParaRPr lang="en-US" sz="135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745E89F-646D-CD36-158D-04BEA09451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2121864"/>
            <a:ext cx="4235097" cy="3539239"/>
          </a:xfrm>
        </p:spPr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7430BF6-4E33-333A-0328-5347DB20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14" y="2873233"/>
            <a:ext cx="3931334" cy="203650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6C6F9FA-9622-14BF-CDDE-FF91CD7CEE8A}"/>
              </a:ext>
            </a:extLst>
          </p:cNvPr>
          <p:cNvSpPr txBox="1"/>
          <p:nvPr/>
        </p:nvSpPr>
        <p:spPr>
          <a:xfrm>
            <a:off x="4741314" y="5042216"/>
            <a:ext cx="3931334" cy="499317"/>
          </a:xfrm>
          <a:prstGeom prst="rect">
            <a:avLst/>
          </a:prstGeom>
          <a:noFill/>
          <a:ln>
            <a:noFill/>
          </a:ln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269965" tIns="269965" rIns="269965" bIns="269965" rtlCol="0" anchor="ctr">
            <a:noAutofit/>
          </a:bodyPr>
          <a:lstStyle/>
          <a:p>
            <a:pPr algn="ctr"/>
            <a:r>
              <a:rPr lang="en-US" sz="1350">
                <a:solidFill>
                  <a:schemeClr val="bg2"/>
                </a:solidFill>
                <a:latin typeface="DINPro" pitchFamily="2" charset="0"/>
              </a:rPr>
              <a:t>Our email address : socc.secure@vu.nl</a:t>
            </a:r>
          </a:p>
          <a:p>
            <a:pPr algn="l"/>
            <a:endParaRPr lang="nl-NL" sz="1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7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9AED0-9034-4BC1-AD0D-356153699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1" y="1245645"/>
            <a:ext cx="7752521" cy="5538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8C0836-7368-44BD-B48D-54C9CC697CDC}"/>
              </a:ext>
            </a:extLst>
          </p:cNvPr>
          <p:cNvSpPr/>
          <p:nvPr/>
        </p:nvSpPr>
        <p:spPr>
          <a:xfrm>
            <a:off x="6027971" y="2971730"/>
            <a:ext cx="1752469" cy="649113"/>
          </a:xfrm>
          <a:prstGeom prst="rect">
            <a:avLst/>
          </a:prstGeom>
          <a:noFill/>
          <a:ln>
            <a:solidFill>
              <a:srgbClr val="EE3D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C3E28AA-6737-4A8F-B051-B39DBDE80BBE}"/>
              </a:ext>
            </a:extLst>
          </p:cNvPr>
          <p:cNvSpPr/>
          <p:nvPr/>
        </p:nvSpPr>
        <p:spPr>
          <a:xfrm>
            <a:off x="4967705" y="3095820"/>
            <a:ext cx="959556" cy="4064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09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keyboard with broken keys&#10;&#10;Description automatically generated with low confidence">
            <a:extLst>
              <a:ext uri="{FF2B5EF4-FFF2-40B4-BE49-F238E27FC236}">
                <a16:creationId xmlns:a16="http://schemas.microsoft.com/office/drawing/2014/main" id="{4FCB186B-AA00-1794-DA65-4B6E02A640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8901" b="28901"/>
          <a:stretch>
            <a:fillRect/>
          </a:stretch>
        </p:blipFill>
        <p:spPr>
          <a:xfrm>
            <a:off x="0" y="857585"/>
            <a:ext cx="10062363" cy="514283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9B573-F76F-A196-DB31-AAC7D103E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6657" y="2299295"/>
            <a:ext cx="3621887" cy="2068767"/>
          </a:xfrm>
        </p:spPr>
        <p:txBody>
          <a:bodyPr/>
          <a:lstStyle/>
          <a:p>
            <a:pPr algn="ctr"/>
            <a:r>
              <a:rPr lang="nl-NL" sz="1600">
                <a:latin typeface="+mj-lt"/>
              </a:rPr>
              <a:t>The most important </a:t>
            </a:r>
            <a:r>
              <a:rPr lang="nl-NL" sz="1600" err="1">
                <a:latin typeface="+mj-lt"/>
              </a:rPr>
              <a:t>thing</a:t>
            </a:r>
            <a:r>
              <a:rPr lang="nl-NL" sz="1600">
                <a:latin typeface="+mj-lt"/>
              </a:rPr>
              <a:t> we want </a:t>
            </a:r>
            <a:r>
              <a:rPr lang="nl-NL" sz="1600" err="1">
                <a:latin typeface="+mj-lt"/>
              </a:rPr>
              <a:t>you</a:t>
            </a:r>
            <a:r>
              <a:rPr lang="nl-NL" sz="1600">
                <a:latin typeface="+mj-lt"/>
              </a:rPr>
              <a:t> to </a:t>
            </a:r>
            <a:r>
              <a:rPr lang="nl-NL" sz="1600" err="1">
                <a:latin typeface="+mj-lt"/>
              </a:rPr>
              <a:t>know</a:t>
            </a:r>
            <a:r>
              <a:rPr lang="nl-NL">
                <a:latin typeface="+mj-lt"/>
              </a:rPr>
              <a:t>:</a:t>
            </a:r>
          </a:p>
          <a:p>
            <a:pPr algn="ctr"/>
            <a:endParaRPr lang="nl-NL">
              <a:latin typeface="+mj-lt"/>
            </a:endParaRPr>
          </a:p>
          <a:p>
            <a:pPr algn="ctr"/>
            <a:r>
              <a:rPr lang="nl-NL" sz="2400" b="1">
                <a:latin typeface="+mj-lt"/>
              </a:rPr>
              <a:t>We are here to help!</a:t>
            </a:r>
            <a:endParaRPr lang="nl-NL" sz="2400" b="1">
              <a:latin typeface="+mj-lt"/>
              <a:ea typeface="Calibri"/>
              <a:cs typeface="Calibri"/>
            </a:endParaRPr>
          </a:p>
          <a:p>
            <a:endParaRPr lang="nl-NL">
              <a:latin typeface="+mj-lt"/>
            </a:endParaRPr>
          </a:p>
          <a:p>
            <a:pPr algn="ctr"/>
            <a:r>
              <a:rPr lang="nl-NL" sz="1600">
                <a:latin typeface="+mj-lt"/>
              </a:rPr>
              <a:t>Email </a:t>
            </a:r>
            <a:r>
              <a:rPr lang="nl-NL" sz="1600" err="1">
                <a:latin typeface="+mj-lt"/>
              </a:rPr>
              <a:t>us</a:t>
            </a:r>
            <a:r>
              <a:rPr lang="nl-NL" sz="1600">
                <a:latin typeface="+mj-lt"/>
              </a:rPr>
              <a:t>: infosec.is.it@vu.nl</a:t>
            </a:r>
            <a:endParaRPr lang="nl-NL" sz="1600">
              <a:latin typeface="+mj-lt"/>
              <a:ea typeface="Calibri"/>
              <a:cs typeface="Calibri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BD1B49C-D504-8EB3-8C37-35EFB7F6BBDE}"/>
              </a:ext>
            </a:extLst>
          </p:cNvPr>
          <p:cNvSpPr/>
          <p:nvPr/>
        </p:nvSpPr>
        <p:spPr>
          <a:xfrm>
            <a:off x="5459972" y="2299295"/>
            <a:ext cx="2258351" cy="223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200">
              <a:solidFill>
                <a:schemeClr val="bg2"/>
              </a:solidFill>
              <a:latin typeface="+mj-lt"/>
            </a:endParaRPr>
          </a:p>
          <a:p>
            <a:pPr algn="ctr"/>
            <a:endParaRPr lang="nl-NL" sz="120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nl-NL" sz="1200">
                <a:solidFill>
                  <a:schemeClr val="bg2"/>
                </a:solidFill>
                <a:latin typeface="+mj-lt"/>
              </a:rPr>
              <a:t>Do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you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want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to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know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more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about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what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we do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and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how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 we do </a:t>
            </a:r>
            <a:r>
              <a:rPr lang="nl-NL" sz="1200" err="1">
                <a:solidFill>
                  <a:schemeClr val="bg2"/>
                </a:solidFill>
                <a:latin typeface="+mj-lt"/>
              </a:rPr>
              <a:t>it</a:t>
            </a:r>
            <a:r>
              <a:rPr lang="nl-NL" sz="1200">
                <a:solidFill>
                  <a:schemeClr val="bg2"/>
                </a:solidFill>
                <a:latin typeface="+mj-lt"/>
              </a:rPr>
              <a:t>? </a:t>
            </a:r>
            <a:endParaRPr lang="en-US">
              <a:solidFill>
                <a:schemeClr val="bg2"/>
              </a:solidFill>
              <a:ea typeface="Calibri"/>
              <a:cs typeface="Calibri"/>
            </a:endParaRPr>
          </a:p>
          <a:p>
            <a:pPr algn="ctr"/>
            <a:endParaRPr lang="nl-NL" sz="120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nl-NL" sz="1200" b="1" err="1">
                <a:solidFill>
                  <a:schemeClr val="bg2"/>
                </a:solidFill>
                <a:latin typeface="+mj-lt"/>
              </a:rPr>
              <a:t>Please</a:t>
            </a:r>
            <a:r>
              <a:rPr lang="nl-NL" sz="1200" b="1">
                <a:solidFill>
                  <a:schemeClr val="bg2"/>
                </a:solidFill>
                <a:latin typeface="+mj-lt"/>
              </a:rPr>
              <a:t> check VU.nl &gt;Search </a:t>
            </a:r>
            <a:r>
              <a:rPr lang="nl-NL" sz="1200" b="1" err="1">
                <a:solidFill>
                  <a:schemeClr val="bg2"/>
                </a:solidFill>
                <a:latin typeface="+mj-lt"/>
              </a:rPr>
              <a:t>for</a:t>
            </a:r>
            <a:r>
              <a:rPr lang="nl-NL" sz="1200" b="1">
                <a:solidFill>
                  <a:schemeClr val="bg2"/>
                </a:solidFill>
                <a:latin typeface="+mj-lt"/>
              </a:rPr>
              <a:t>:</a:t>
            </a:r>
            <a:endParaRPr lang="nl-NL" sz="1200" b="1">
              <a:solidFill>
                <a:schemeClr val="bg2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nl-NL" sz="1200" b="1">
                <a:solidFill>
                  <a:schemeClr val="bg2"/>
                </a:solidFill>
                <a:latin typeface="+mj-lt"/>
              </a:rPr>
              <a:t>Privacy </a:t>
            </a:r>
            <a:r>
              <a:rPr lang="nl-NL" sz="1200" b="1" err="1">
                <a:solidFill>
                  <a:schemeClr val="bg2"/>
                </a:solidFill>
                <a:latin typeface="+mj-lt"/>
              </a:rPr>
              <a:t>and</a:t>
            </a:r>
            <a:r>
              <a:rPr lang="nl-NL" sz="1200" b="1">
                <a:solidFill>
                  <a:schemeClr val="bg2"/>
                </a:solidFill>
                <a:latin typeface="+mj-lt"/>
              </a:rPr>
              <a:t> Information Security</a:t>
            </a:r>
            <a:endParaRPr lang="nl-NL">
              <a:solidFill>
                <a:schemeClr val="bg2"/>
              </a:solidFill>
            </a:endParaRPr>
          </a:p>
          <a:p>
            <a:pPr algn="ctr"/>
            <a:endParaRPr lang="nl-NL" sz="1200">
              <a:solidFill>
                <a:schemeClr val="bg2"/>
              </a:solidFill>
              <a:latin typeface="+mj-lt"/>
            </a:endParaRPr>
          </a:p>
          <a:p>
            <a:pPr algn="ctr"/>
            <a:br>
              <a:rPr lang="nl-NL" sz="1050">
                <a:latin typeface="DINPro" pitchFamily="2" charset="0"/>
              </a:rPr>
            </a:br>
            <a:endParaRPr lang="nl-NL" sz="1050">
              <a:solidFill>
                <a:schemeClr val="bg2"/>
              </a:solidFill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94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Privacy at VU Amsterdam</a:t>
            </a:r>
            <a:endParaRPr lang="nl-NL" dirty="0"/>
          </a:p>
        </p:txBody>
      </p:sp>
      <p:pic>
        <p:nvPicPr>
          <p:cNvPr id="6" name="Picture Placeholder 10" descr="Draadkoppelingen met spijkers">
            <a:extLst>
              <a:ext uri="{FF2B5EF4-FFF2-40B4-BE49-F238E27FC236}">
                <a16:creationId xmlns:a16="http://schemas.microsoft.com/office/drawing/2014/main" id="{A186784B-457A-48B0-6CFD-CD5709302D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946" r="14946"/>
          <a:stretch/>
        </p:blipFill>
        <p:spPr>
          <a:xfrm>
            <a:off x="5211097" y="2333002"/>
            <a:ext cx="3746741" cy="3640155"/>
          </a:xfr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BF5517-8563-610A-9441-C6C0EB6B25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743" y="2178449"/>
            <a:ext cx="3905608" cy="46290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3995" indent="-213995">
              <a:buFont typeface="Wingdings" panose="05000000000000000000" pitchFamily="2" charset="2"/>
              <a:buChar char="§"/>
            </a:pPr>
            <a:r>
              <a:rPr lang="nl-NL" sz="1800" dirty="0">
                <a:latin typeface="Calibri"/>
                <a:ea typeface="ＭＳ Ｐゴシック"/>
                <a:cs typeface="Calibri"/>
              </a:rPr>
              <a:t>VU Amsterdam </a:t>
            </a:r>
            <a:r>
              <a:rPr lang="en-US" sz="1800" dirty="0">
                <a:latin typeface="Calibri"/>
                <a:ea typeface="ＭＳ Ｐゴシック"/>
                <a:cs typeface="Calibri"/>
              </a:rPr>
              <a:t>is committed to protect the privacy and personal data of our students, research participants and employees</a:t>
            </a:r>
            <a:endParaRPr lang="en-US" dirty="0">
              <a:latin typeface="Calibri"/>
              <a:ea typeface="ＭＳ Ｐゴシック"/>
              <a:cs typeface="Calibri"/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800">
              <a:solidFill>
                <a:schemeClr val="tx1"/>
              </a:solidFill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/>
                <a:ea typeface="ＭＳ Ｐゴシック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Privacy Champions </a:t>
            </a:r>
            <a:r>
              <a:rPr lang="en-US" sz="1800" dirty="0">
                <a:latin typeface="Calibri"/>
                <a:ea typeface="ＭＳ Ｐゴシック"/>
                <a:cs typeface="Calibri"/>
              </a:rPr>
              <a:t>are colleagues who are the first point of contact for all questions regarding privacy</a:t>
            </a: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800">
              <a:solidFill>
                <a:schemeClr val="tx1"/>
              </a:solidFill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/>
                <a:ea typeface="ＭＳ Ｐゴシック"/>
                <a:cs typeface="Calibri"/>
              </a:rPr>
              <a:t>More info and tips?</a:t>
            </a:r>
          </a:p>
          <a:p>
            <a:pPr marL="213995" lvl="1" indent="-213995">
              <a:buFont typeface="Wingdings" panose="05000000000000000000" pitchFamily="2" charset="2"/>
              <a:buChar char="§"/>
            </a:pPr>
            <a:r>
              <a:rPr lang="nl-NL" sz="1400" dirty="0">
                <a:latin typeface="Calibri"/>
                <a:ea typeface="ＭＳ Ｐゴシック"/>
                <a:cs typeface="Calibri"/>
                <a:hlinkClick r:id="rId4"/>
              </a:rPr>
              <a:t>Working with personal data - Vrije Universiteit Amsterdam (vu.nl)</a:t>
            </a:r>
            <a:endParaRPr lang="en-US" sz="1400" dirty="0">
              <a:latin typeface="Calibri"/>
              <a:ea typeface="ＭＳ Ｐゴシック"/>
              <a:cs typeface="Calibri"/>
            </a:endParaRPr>
          </a:p>
          <a:p>
            <a:pPr marL="213995" lvl="1" indent="-213995"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/>
                <a:ea typeface="ＭＳ Ｐゴシック"/>
                <a:cs typeface="Calibri"/>
                <a:hlinkClick r:id="rId5"/>
              </a:rPr>
              <a:t>20230403 Privacy for new employees - def.pdf (vu.nl)</a:t>
            </a:r>
            <a:endParaRPr lang="en-US" sz="1400" dirty="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8" name="Picture Placeholder 10" descr="Draadkoppelingen met spijkers">
            <a:extLst>
              <a:ext uri="{FF2B5EF4-FFF2-40B4-BE49-F238E27FC236}">
                <a16:creationId xmlns:a16="http://schemas.microsoft.com/office/drawing/2014/main" id="{55F61C09-0D1C-C88D-5FF7-58031433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46" r="14946"/>
          <a:stretch/>
        </p:blipFill>
        <p:spPr>
          <a:xfrm>
            <a:off x="4628974" y="2231923"/>
            <a:ext cx="3951982" cy="3839558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8190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ＭＳ Ｐゴシック"/>
              </a:rPr>
              <a:t>Data </a:t>
            </a:r>
            <a:r>
              <a:rPr lang="nl-NL" err="1">
                <a:ea typeface="ＭＳ Ｐゴシック"/>
              </a:rPr>
              <a:t>breaches</a:t>
            </a:r>
            <a:r>
              <a:rPr lang="nl-NL">
                <a:ea typeface="ＭＳ Ｐゴシック"/>
              </a:rPr>
              <a:t> </a:t>
            </a:r>
          </a:p>
        </p:txBody>
      </p:sp>
      <p:pic>
        <p:nvPicPr>
          <p:cNvPr id="3" name="Picture Placeholder 10" descr="Lijst met datums op een digitaal scherm">
            <a:extLst>
              <a:ext uri="{FF2B5EF4-FFF2-40B4-BE49-F238E27FC236}">
                <a16:creationId xmlns:a16="http://schemas.microsoft.com/office/drawing/2014/main" id="{6CD95F02-1207-F123-7570-C060FEA67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40" r="24340"/>
          <a:stretch/>
        </p:blipFill>
        <p:spPr>
          <a:xfrm>
            <a:off x="5220929" y="1720645"/>
            <a:ext cx="3297602" cy="4285849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92D91F2-E2EA-4BE9-ABBD-6975B8998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579" y="1752018"/>
            <a:ext cx="4550526" cy="46880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500">
                <a:latin typeface="Calibri"/>
                <a:ea typeface="ＭＳ Ｐゴシック"/>
                <a:cs typeface="Calibri"/>
              </a:rPr>
              <a:t>A confidential email you sent to the wrong person (or wrong cc/bcc)? Someone else who (possibly) logged into your VU account? A lost or stolen work laptop or USB drive? These are all examples of data breaches. And it can happen to all of us.</a:t>
            </a:r>
            <a:endParaRPr lang="en-US">
              <a:latin typeface="Calibri"/>
              <a:ea typeface="ＭＳ Ｐゴシック"/>
              <a:cs typeface="Calibri"/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500">
              <a:solidFill>
                <a:schemeClr val="tx1"/>
              </a:solidFill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500">
                <a:solidFill>
                  <a:schemeClr val="tx1"/>
                </a:solidFill>
              </a:rPr>
              <a:t>Contact asap (also when in doubt):</a:t>
            </a:r>
            <a:br>
              <a:rPr lang="en-US" sz="1500">
                <a:solidFill>
                  <a:schemeClr val="tx1"/>
                </a:solidFill>
              </a:rPr>
            </a:br>
            <a:r>
              <a:rPr lang="en-US" sz="1500">
                <a:solidFill>
                  <a:schemeClr val="tx1"/>
                </a:solidFill>
              </a:rPr>
              <a:t>The IT Service Desk</a:t>
            </a:r>
            <a:br>
              <a:rPr lang="en-US" sz="1500">
                <a:solidFill>
                  <a:schemeClr val="tx1"/>
                </a:solidFill>
              </a:rPr>
            </a:br>
            <a:r>
              <a:rPr lang="en-US" sz="1500">
                <a:solidFill>
                  <a:schemeClr val="tx1"/>
                </a:solidFill>
              </a:rPr>
              <a:t>+31 20 59 80000 or </a:t>
            </a:r>
            <a:r>
              <a:rPr lang="en-US" sz="1500">
                <a:solidFill>
                  <a:schemeClr val="tx1"/>
                </a:solidFill>
                <a:hlinkClick r:id="rId3"/>
              </a:rPr>
              <a:t>servicedesk.it@vu.nl</a:t>
            </a:r>
            <a:endParaRPr lang="en-US" sz="1500">
              <a:solidFill>
                <a:schemeClr val="tx1"/>
              </a:solidFill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500"/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en-GB" sz="1500">
                <a:latin typeface="Calibri"/>
                <a:ea typeface="ＭＳ Ｐゴシック"/>
                <a:cs typeface="Calibri"/>
              </a:rPr>
              <a:t>Please mention the following details when reporting: what, who, where, when, contact information.</a:t>
            </a:r>
            <a:endParaRPr lang="en-US" sz="150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500">
              <a:solidFill>
                <a:schemeClr val="tx1"/>
              </a:solidFill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500">
                <a:solidFill>
                  <a:schemeClr val="tx1"/>
                </a:solidFill>
              </a:rPr>
              <a:t>Have you reported a data breach? VU's Security Operations Control Center (</a:t>
            </a:r>
            <a:r>
              <a:rPr lang="en-US" sz="1500">
                <a:solidFill>
                  <a:schemeClr val="tx1"/>
                </a:solidFill>
                <a:hlinkClick r:id="rId4"/>
              </a:rPr>
              <a:t>SOCC</a:t>
            </a:r>
            <a:r>
              <a:rPr lang="en-US" sz="1500">
                <a:solidFill>
                  <a:schemeClr val="tx1"/>
                </a:solidFill>
              </a:rPr>
              <a:t>, </a:t>
            </a:r>
            <a:r>
              <a:rPr lang="en-US" sz="1500">
                <a:solidFill>
                  <a:schemeClr val="tx1"/>
                </a:solidFill>
                <a:hlinkClick r:id="rId5"/>
              </a:rPr>
              <a:t>socc.secure@vu.nl</a:t>
            </a:r>
            <a:r>
              <a:rPr lang="en-US" sz="1500"/>
              <a:t>)</a:t>
            </a:r>
            <a:r>
              <a:rPr lang="en-US" sz="1500">
                <a:solidFill>
                  <a:schemeClr val="tx1"/>
                </a:solidFill>
              </a:rPr>
              <a:t> will investigate your report and will contact you if they have any questions. They can also advise you on any actions that need to be taken.</a:t>
            </a: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956133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Legal </a:t>
            </a:r>
            <a:r>
              <a:rPr lang="nl-NL" err="1"/>
              <a:t>affairs</a:t>
            </a:r>
            <a:endParaRPr lang="nl-NL"/>
          </a:p>
        </p:txBody>
      </p:sp>
      <p:pic>
        <p:nvPicPr>
          <p:cNvPr id="2" name="Tijdelijke aanduiding voor afbeelding 8" descr="Een witte puzzel met een rood stuk dat opvalt">
            <a:extLst>
              <a:ext uri="{FF2B5EF4-FFF2-40B4-BE49-F238E27FC236}">
                <a16:creationId xmlns:a16="http://schemas.microsoft.com/office/drawing/2014/main" id="{5844AF49-F66E-DAD3-DE4D-416E9E83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18" r="9418"/>
          <a:stretch/>
        </p:blipFill>
        <p:spPr>
          <a:xfrm>
            <a:off x="4814559" y="1831788"/>
            <a:ext cx="3838257" cy="3194424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32BDDBD-05C4-CC0B-24E6-287F2E20F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263" y="2085104"/>
            <a:ext cx="4249737" cy="3586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3995" indent="-213995">
              <a:buFont typeface="Wingdings" panose="05000000000000000000" pitchFamily="2" charset="2"/>
              <a:buChar char="§"/>
            </a:pPr>
            <a:r>
              <a:rPr lang="en-US" sz="1800">
                <a:latin typeface="Calibri"/>
                <a:ea typeface="ＭＳ Ｐゴシック"/>
                <a:cs typeface="Calibri"/>
              </a:rPr>
              <a:t>Need advice on legal or administrative matters? The team of </a:t>
            </a:r>
            <a:r>
              <a:rPr lang="en-US" sz="1800">
                <a:latin typeface="Calibri"/>
                <a:ea typeface="ＭＳ Ｐゴシック"/>
                <a:cs typeface="Calibri"/>
                <a:hlinkClick r:id="rId3"/>
              </a:rPr>
              <a:t>Institutional and Legal Affairs</a:t>
            </a:r>
            <a:r>
              <a:rPr lang="en-US" sz="1800">
                <a:latin typeface="Calibri"/>
                <a:ea typeface="ＭＳ Ｐゴシック"/>
                <a:cs typeface="Calibri"/>
              </a:rPr>
              <a:t> works as a legal enquiry </a:t>
            </a:r>
            <a:r>
              <a:rPr lang="en-US" sz="1800" err="1">
                <a:latin typeface="Calibri"/>
                <a:ea typeface="ＭＳ Ｐゴシック"/>
                <a:cs typeface="Calibri"/>
              </a:rPr>
              <a:t>centre</a:t>
            </a:r>
            <a:r>
              <a:rPr lang="en-US" sz="1800">
                <a:latin typeface="Calibri"/>
                <a:ea typeface="ＭＳ Ｐゴシック"/>
                <a:cs typeface="Calibri"/>
              </a:rPr>
              <a:t> for VU Amsterdam.</a:t>
            </a:r>
            <a:br>
              <a:rPr lang="en-US" sz="1800"/>
            </a:br>
            <a:endParaRPr lang="en-US" sz="1800">
              <a:latin typeface="Calibri"/>
              <a:ea typeface="ＭＳ Ｐゴシック"/>
              <a:cs typeface="Calibri"/>
            </a:endParaRPr>
          </a:p>
          <a:p>
            <a:pPr marL="213995" indent="-213995">
              <a:buFont typeface="Wingdings" panose="05000000000000000000" pitchFamily="2" charset="2"/>
              <a:buChar char="§"/>
            </a:pPr>
            <a:r>
              <a:rPr lang="nl-NL" sz="1800">
                <a:solidFill>
                  <a:schemeClr val="tx1"/>
                </a:solidFill>
              </a:rPr>
              <a:t>(In </a:t>
            </a:r>
            <a:r>
              <a:rPr lang="nl-NL" sz="1800" err="1">
                <a:solidFill>
                  <a:schemeClr val="tx1"/>
                </a:solidFill>
              </a:rPr>
              <a:t>general</a:t>
            </a:r>
            <a:r>
              <a:rPr lang="nl-NL" sz="1800">
                <a:solidFill>
                  <a:schemeClr val="tx1"/>
                </a:solidFill>
              </a:rPr>
              <a:t>) </a:t>
            </a:r>
            <a:r>
              <a:rPr lang="nl-NL" sz="1800" err="1">
                <a:solidFill>
                  <a:schemeClr val="tx1"/>
                </a:solidFill>
              </a:rPr>
              <a:t>only</a:t>
            </a:r>
            <a:r>
              <a:rPr lang="nl-NL" sz="1800">
                <a:solidFill>
                  <a:schemeClr val="tx1"/>
                </a:solidFill>
              </a:rPr>
              <a:t> the Dean, Director of Operations or a Director of a service </a:t>
            </a:r>
            <a:r>
              <a:rPr lang="nl-NL" sz="1800" err="1">
                <a:solidFill>
                  <a:schemeClr val="tx1"/>
                </a:solidFill>
              </a:rPr>
              <a:t>may</a:t>
            </a:r>
            <a:r>
              <a:rPr lang="nl-NL" sz="1800">
                <a:solidFill>
                  <a:schemeClr val="tx1"/>
                </a:solidFill>
              </a:rPr>
              <a:t> </a:t>
            </a:r>
            <a:r>
              <a:rPr lang="nl-NL" sz="1800" err="1">
                <a:solidFill>
                  <a:schemeClr val="tx1"/>
                </a:solidFill>
              </a:rPr>
              <a:t>sign</a:t>
            </a:r>
            <a:r>
              <a:rPr lang="nl-NL" sz="1800">
                <a:solidFill>
                  <a:schemeClr val="tx1"/>
                </a:solidFill>
              </a:rPr>
              <a:t> contracts!</a:t>
            </a:r>
          </a:p>
          <a:p>
            <a:pPr marL="213995" indent="-213995">
              <a:buFont typeface="Wingdings" panose="05000000000000000000" pitchFamily="2" charset="2"/>
              <a:buChar char="§"/>
            </a:pPr>
            <a:endParaRPr lang="nl-NL" sz="1800"/>
          </a:p>
          <a:p>
            <a:pPr marL="213995" indent="-213995">
              <a:buFont typeface="Wingdings,Sans-Serif" panose="05000000000000000000" pitchFamily="2" charset="2"/>
              <a:buChar char="§"/>
            </a:pPr>
            <a:r>
              <a:rPr lang="nl-NL" sz="1800" err="1">
                <a:latin typeface="Calibri"/>
                <a:ea typeface="Calibri"/>
                <a:cs typeface="Calibri"/>
              </a:rPr>
              <a:t>Any</a:t>
            </a:r>
            <a:r>
              <a:rPr lang="nl-NL" sz="1800">
                <a:latin typeface="Calibri"/>
                <a:ea typeface="Calibri"/>
                <a:cs typeface="Calibri"/>
              </a:rPr>
              <a:t> </a:t>
            </a:r>
            <a:r>
              <a:rPr lang="nl-NL" sz="1800" err="1">
                <a:latin typeface="Calibri"/>
                <a:ea typeface="Calibri"/>
                <a:cs typeface="Calibri"/>
              </a:rPr>
              <a:t>quenstions</a:t>
            </a:r>
            <a:r>
              <a:rPr lang="nl-NL" sz="1800">
                <a:latin typeface="Calibri"/>
                <a:ea typeface="Calibri"/>
                <a:cs typeface="Calibri"/>
              </a:rPr>
              <a:t>? </a:t>
            </a:r>
            <a:r>
              <a:rPr lang="nl-NL" sz="1800" err="1">
                <a:latin typeface="Calibri"/>
                <a:ea typeface="Calibri"/>
                <a:cs typeface="Calibri"/>
              </a:rPr>
              <a:t>Ask</a:t>
            </a:r>
            <a:r>
              <a:rPr lang="nl-NL" sz="1800">
                <a:latin typeface="Calibri"/>
                <a:ea typeface="Calibri"/>
                <a:cs typeface="Calibri"/>
              </a:rPr>
              <a:t>: </a:t>
            </a:r>
            <a:r>
              <a:rPr lang="nl-NL" sz="1800">
                <a:solidFill>
                  <a:srgbClr val="0000FF"/>
                </a:solidFill>
                <a:latin typeface="Calibri"/>
                <a:ea typeface="Calibri"/>
                <a:cs typeface="Calibri"/>
                <a:hlinkClick r:id="rId4"/>
              </a:rPr>
              <a:t>legal@vu.nl</a:t>
            </a:r>
            <a:r>
              <a:rPr lang="nl-NL" sz="1800">
                <a:latin typeface="Calibri"/>
                <a:ea typeface="Calibri"/>
                <a:cs typeface="Calibri"/>
              </a:rPr>
              <a:t>  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86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7CBD6-C6CE-4DB7-827B-54154031E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2" b="5703"/>
          <a:stretch/>
        </p:blipFill>
        <p:spPr bwMode="auto">
          <a:xfrm>
            <a:off x="10717" y="1194957"/>
            <a:ext cx="9122564" cy="5663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0A87A5-B0C7-40E0-A3A2-36C4D65D9727}"/>
              </a:ext>
            </a:extLst>
          </p:cNvPr>
          <p:cNvSpPr/>
          <p:nvPr/>
        </p:nvSpPr>
        <p:spPr>
          <a:xfrm>
            <a:off x="6022848" y="3084576"/>
            <a:ext cx="2036064" cy="5242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7305B15-5151-45C7-BEE7-2F6F8D773E6D}"/>
              </a:ext>
            </a:extLst>
          </p:cNvPr>
          <p:cNvSpPr/>
          <p:nvPr/>
        </p:nvSpPr>
        <p:spPr>
          <a:xfrm rot="10800000">
            <a:off x="8116318" y="3143504"/>
            <a:ext cx="856994" cy="406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96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04711-B8CE-4DBA-8C29-2E8D5F92E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34" b="5260"/>
          <a:stretch/>
        </p:blipFill>
        <p:spPr>
          <a:xfrm>
            <a:off x="0" y="1195200"/>
            <a:ext cx="9122564" cy="50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8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054100" lvl="1" indent="-51435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Commuting Statement</a:t>
            </a:r>
          </a:p>
          <a:p>
            <a:pPr marL="1054100" lvl="1" indent="-51435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Insurances</a:t>
            </a:r>
          </a:p>
          <a:p>
            <a:pPr marL="1170305" lvl="3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ea typeface="ＭＳ Ｐゴシック"/>
                <a:cs typeface="Calibri"/>
              </a:rPr>
              <a:t>Health</a:t>
            </a:r>
            <a:endParaRPr lang="en-US" sz="1600" cap="all">
              <a:latin typeface="Calibri"/>
              <a:ea typeface="ＭＳ Ｐゴシック"/>
              <a:cs typeface="Calibri"/>
            </a:endParaRPr>
          </a:p>
          <a:p>
            <a:pPr marL="1170305" lvl="3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ea typeface="ＭＳ Ｐゴシック"/>
                <a:cs typeface="Calibri"/>
              </a:rPr>
              <a:t>Disability</a:t>
            </a:r>
            <a:endParaRPr lang="en-US" sz="1600" cap="all">
              <a:latin typeface="Calibri"/>
              <a:ea typeface="ＭＳ Ｐゴシック"/>
              <a:cs typeface="Calibri"/>
            </a:endParaRPr>
          </a:p>
          <a:p>
            <a:pPr marL="1170305" lvl="3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>
                <a:latin typeface="Calibri"/>
                <a:ea typeface="ＭＳ Ｐゴシック"/>
                <a:cs typeface="Calibri"/>
              </a:rPr>
              <a:t>Others</a:t>
            </a:r>
            <a:endParaRPr lang="en-US" sz="1600" cap="all">
              <a:latin typeface="Calibri"/>
              <a:ea typeface="ＭＳ Ｐゴシック"/>
              <a:cs typeface="Calibri"/>
            </a:endParaRP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Individual Choices Model (</a:t>
            </a:r>
            <a:r>
              <a:rPr lang="en-US" err="1">
                <a:latin typeface="Calibri"/>
                <a:ea typeface="ＭＳ Ｐゴシック"/>
                <a:cs typeface="Calibri"/>
              </a:rPr>
              <a:t>Keuzemodel</a:t>
            </a:r>
            <a:r>
              <a:rPr lang="en-US">
                <a:latin typeface="Calibri"/>
                <a:ea typeface="ＭＳ Ｐゴシック"/>
                <a:cs typeface="Calibri"/>
              </a:rPr>
              <a:t>)</a:t>
            </a: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Business Travel</a:t>
            </a: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Health, Safety and Wellbeing </a:t>
            </a:r>
            <a:endParaRPr lang="en-US"/>
          </a:p>
          <a:p>
            <a:pPr marL="539750" lvl="1" indent="0">
              <a:lnSpc>
                <a:spcPct val="150000"/>
              </a:lnSpc>
              <a:buNone/>
            </a:pPr>
            <a:endParaRPr lang="en-US" cap="all"/>
          </a:p>
          <a:p>
            <a:pPr marL="269875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Important Topics HR services </a:t>
            </a:r>
          </a:p>
        </p:txBody>
      </p:sp>
    </p:spTree>
    <p:extLst>
      <p:ext uri="{BB962C8B-B14F-4D97-AF65-F5344CB8AC3E}">
        <p14:creationId xmlns:p14="http://schemas.microsoft.com/office/powerpoint/2010/main" val="402317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57"/>
            <a:ext cx="8928992" cy="1078568"/>
          </a:xfrm>
        </p:spPr>
        <p:txBody>
          <a:bodyPr/>
          <a:lstStyle/>
          <a:p>
            <a:r>
              <a:rPr lang="en-US"/>
              <a:t>Commuting travel statement</a:t>
            </a:r>
            <a:endParaRPr lang="nl-N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7064FF6-DADA-4476-9EB5-6C95A9DC5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798" y="1387986"/>
            <a:ext cx="8461093" cy="51749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/>
            <a:r>
              <a:rPr lang="en-US" sz="2400" b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No statement  =  No Commuting Allowance!</a:t>
            </a:r>
            <a:endParaRPr lang="en-US" sz="24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 b="1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2200">
                <a:latin typeface="Calibri"/>
                <a:ea typeface="ＭＳ Ｐゴシック"/>
                <a:cs typeface="Calibri"/>
              </a:rPr>
              <a:t>Fill in the commuting travel statement to receive commuting allowance/ working-from home allowance.</a:t>
            </a:r>
          </a:p>
          <a:p>
            <a:pPr marL="269875"/>
            <a:endParaRPr lang="en-US" sz="1500" b="1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>
                <a:latin typeface="Calibri"/>
                <a:ea typeface="ＭＳ Ｐゴシック"/>
                <a:cs typeface="Calibri"/>
              </a:rPr>
              <a:t>VU.nl &gt; Search for: Commuting allowance (</a:t>
            </a:r>
            <a:r>
              <a:rPr lang="en-US" sz="1600" b="1" err="1">
                <a:latin typeface="Calibri"/>
                <a:ea typeface="ＭＳ Ｐゴシック"/>
                <a:cs typeface="Calibri"/>
              </a:rPr>
              <a:t>Reiskosten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)</a:t>
            </a:r>
            <a:endParaRPr lang="en-US" sz="16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700DF-622E-4E6C-B14D-AF439624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8" y="3275037"/>
            <a:ext cx="6556892" cy="31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3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57"/>
            <a:ext cx="8928992" cy="1078568"/>
          </a:xfrm>
        </p:spPr>
        <p:txBody>
          <a:bodyPr/>
          <a:lstStyle/>
          <a:p>
            <a:r>
              <a:rPr lang="en-US"/>
              <a:t>Health Insurance</a:t>
            </a:r>
            <a:endParaRPr lang="nl-N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7064FF6-DADA-4476-9EB5-6C95A9DC5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909" y="1435022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lvl="1" indent="0">
              <a:buNone/>
            </a:pPr>
            <a:r>
              <a:rPr lang="en-GB" sz="2400" b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Basic Health Insurance is compulsory when working in </a:t>
            </a:r>
            <a:endParaRPr lang="en-US"/>
          </a:p>
          <a:p>
            <a:pPr marL="269875" lvl="1" indent="0">
              <a:buNone/>
            </a:pPr>
            <a:r>
              <a:rPr lang="en-GB" sz="2400" b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The Netherlands</a:t>
            </a:r>
            <a:endParaRPr lang="en-GB" sz="2400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269875" lvl="1" indent="0">
              <a:buNone/>
            </a:pPr>
            <a:endParaRPr lang="en-GB" sz="800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539750" lvl="1" indent="-269875"/>
            <a:r>
              <a:rPr lang="en-GB" sz="2200">
                <a:latin typeface="Calibri"/>
                <a:ea typeface="ＭＳ Ｐゴシック"/>
                <a:cs typeface="Calibri"/>
              </a:rPr>
              <a:t>3 health insurance companies to choose from:</a:t>
            </a:r>
          </a:p>
          <a:p>
            <a:pPr marL="269875" lvl="1" indent="0">
              <a:buNone/>
            </a:pPr>
            <a:r>
              <a:rPr lang="en-GB" sz="2200">
                <a:latin typeface="Calibri"/>
                <a:ea typeface="ＭＳ Ｐゴシック"/>
                <a:cs typeface="Calibri"/>
              </a:rPr>
              <a:t>    </a:t>
            </a:r>
            <a:r>
              <a:rPr lang="en-GB" sz="2200" err="1">
                <a:latin typeface="Calibri"/>
                <a:ea typeface="ＭＳ Ｐゴシック"/>
                <a:cs typeface="Calibri"/>
              </a:rPr>
              <a:t>Zilveren</a:t>
            </a:r>
            <a:r>
              <a:rPr lang="en-GB" sz="2200">
                <a:latin typeface="Calibri"/>
                <a:ea typeface="ＭＳ Ｐゴシック"/>
                <a:cs typeface="Calibri"/>
              </a:rPr>
              <a:t> Kruis, OHRA and Nationale Nederlanden</a:t>
            </a:r>
          </a:p>
          <a:p>
            <a:pPr marL="539750" lvl="1" indent="-269875"/>
            <a:r>
              <a:rPr lang="en-GB" sz="2200">
                <a:latin typeface="Calibri"/>
                <a:ea typeface="ＭＳ Ｐゴシック"/>
                <a:cs typeface="Calibri"/>
              </a:rPr>
              <a:t>Basic and Supplementary Schemes</a:t>
            </a:r>
            <a:endParaRPr lang="en-GB" sz="2200">
              <a:solidFill>
                <a:srgbClr val="595959"/>
              </a:solidFill>
            </a:endParaRPr>
          </a:p>
          <a:p>
            <a:pPr marL="827405" lvl="3" indent="-262255">
              <a:buFont typeface="Wingdings"/>
              <a:buChar char="Ø"/>
            </a:pPr>
            <a:r>
              <a:rPr lang="en-GB" sz="160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Discount on supplementary insurance</a:t>
            </a:r>
            <a:endParaRPr lang="en-GB" sz="1600">
              <a:solidFill>
                <a:srgbClr val="595959"/>
              </a:solidFill>
              <a:cs typeface="Calibri" panose="020F0502020204030204" pitchFamily="34" charset="0"/>
            </a:endParaRPr>
          </a:p>
          <a:p>
            <a:pPr marL="269875" lvl="1" indent="0">
              <a:buNone/>
            </a:pPr>
            <a:endParaRPr lang="en-US" sz="1600" b="1">
              <a:latin typeface="Calibri"/>
              <a:ea typeface="ＭＳ Ｐゴシック"/>
              <a:cs typeface="Calibri"/>
            </a:endParaRPr>
          </a:p>
          <a:p>
            <a:pPr marL="269875" lvl="1" indent="0">
              <a:buNone/>
            </a:pPr>
            <a:r>
              <a:rPr lang="en-US" sz="1600" b="1">
                <a:latin typeface="Calibri"/>
                <a:ea typeface="ＭＳ Ｐゴシック"/>
                <a:cs typeface="Calibri"/>
              </a:rPr>
              <a:t>VU.nl &gt; Search for: Health Insurance (</a:t>
            </a:r>
            <a:r>
              <a:rPr lang="en-US" sz="1600" b="1" err="1">
                <a:latin typeface="Calibri"/>
                <a:ea typeface="ＭＳ Ｐゴシック"/>
                <a:cs typeface="Calibri"/>
              </a:rPr>
              <a:t>Zorgverzekering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)</a:t>
            </a:r>
            <a:endParaRPr lang="en-US" sz="1600">
              <a:latin typeface="Calibri"/>
              <a:ea typeface="ＭＳ Ｐゴシック"/>
              <a:cs typeface="Calibri"/>
            </a:endParaRPr>
          </a:p>
          <a:p>
            <a:pPr marL="539750" lvl="1" indent="-269875"/>
            <a:endParaRPr lang="en-GB" sz="2400"/>
          </a:p>
          <a:p>
            <a:pPr marL="269875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841F6-A003-B357-FB3A-FB70E50D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0" y="4311541"/>
            <a:ext cx="7346135" cy="224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1842"/>
      </p:ext>
    </p:extLst>
  </p:cSld>
  <p:clrMapOvr>
    <a:masterClrMapping/>
  </p:clrMapOvr>
</p:sld>
</file>

<file path=ppt/theme/theme1.xml><?xml version="1.0" encoding="utf-8"?>
<a:theme xmlns:a="http://schemas.openxmlformats.org/drawingml/2006/main" name="PPT_EN_2019_corporate_facultaire_3x4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EN_2018_corp_faculteiten_3x4" id="{6812F472-4831-4C4A-A8DB-7AAD38B1ECCD}" vid="{9215B9E0-AC0A-3E48-8D87-B3B4D6FDB48A}"/>
    </a:ext>
  </a:extLst>
</a:theme>
</file>

<file path=ppt/theme/theme2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3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3488d45-9df9-4251-a80b-eb6f095bed73" xsi:nil="true"/>
    <_ip_UnifiedCompliancePolicyProperties xmlns="http://schemas.microsoft.com/sharepoint/v3" xsi:nil="true"/>
    <lcf76f155ced4ddcb4097134ff3c332f xmlns="f4d75b07-dfd3-40b1-97cb-805969efd459">
      <Terms xmlns="http://schemas.microsoft.com/office/infopath/2007/PartnerControls"/>
    </lcf76f155ced4ddcb4097134ff3c332f>
    <SharedWithUsers xmlns="33488d45-9df9-4251-a80b-eb6f095bed73">
      <UserInfo>
        <DisplayName>Koornstra, R.A. (Renee Andree)</DisplayName>
        <AccountId>90</AccountId>
        <AccountType/>
      </UserInfo>
      <UserInfo>
        <DisplayName>Sambrink Sanderink, E. (Epke)</DisplayName>
        <AccountId>57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2E90DAE43124F9EFCD0EA491EF278" ma:contentTypeVersion="16" ma:contentTypeDescription="Create a new document." ma:contentTypeScope="" ma:versionID="ed6a3791be4289fc172f5e9eafd395c8">
  <xsd:schema xmlns:xsd="http://www.w3.org/2001/XMLSchema" xmlns:xs="http://www.w3.org/2001/XMLSchema" xmlns:p="http://schemas.microsoft.com/office/2006/metadata/properties" xmlns:ns1="http://schemas.microsoft.com/sharepoint/v3" xmlns:ns2="f4d75b07-dfd3-40b1-97cb-805969efd459" xmlns:ns3="33488d45-9df9-4251-a80b-eb6f095bed73" targetNamespace="http://schemas.microsoft.com/office/2006/metadata/properties" ma:root="true" ma:fieldsID="1d6f0020609a52e53c4272c86f7d596e" ns1:_="" ns2:_="" ns3:_="">
    <xsd:import namespace="http://schemas.microsoft.com/sharepoint/v3"/>
    <xsd:import namespace="f4d75b07-dfd3-40b1-97cb-805969efd459"/>
    <xsd:import namespace="33488d45-9df9-4251-a80b-eb6f095be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75b07-dfd3-40b1-97cb-805969ef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a2ead-fb08-4f89-b991-c2b7785951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88d45-9df9-4251-a80b-eb6f095bed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7a2016-8567-444b-81ae-62236f906e30}" ma:internalName="TaxCatchAll" ma:showField="CatchAllData" ma:web="33488d45-9df9-4251-a80b-eb6f095be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2B36A8-D770-4A35-AC12-BAE4EE79FD0B}">
  <ds:schemaRefs>
    <ds:schemaRef ds:uri="http://purl.org/dc/dcmitype/"/>
    <ds:schemaRef ds:uri="33488d45-9df9-4251-a80b-eb6f095bed73"/>
    <ds:schemaRef ds:uri="http://schemas.microsoft.com/office/2006/documentManagement/types"/>
    <ds:schemaRef ds:uri="http://purl.org/dc/elements/1.1/"/>
    <ds:schemaRef ds:uri="f4d75b07-dfd3-40b1-97cb-805969efd459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2E1D94-BEC6-43AC-B49B-30D9C0F645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5E8F2D-56B2-47E2-84EF-0CB4A3FAD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d75b07-dfd3-40b1-97cb-805969efd459"/>
    <ds:schemaRef ds:uri="33488d45-9df9-4251-a80b-eb6f095bed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PPT_EN_2019_corporate_facultaire_3x4</Template>
  <TotalTime>0</TotalTime>
  <Words>1812</Words>
  <Application>Microsoft Office PowerPoint</Application>
  <PresentationFormat>Diavoorstelling (4:3)</PresentationFormat>
  <Paragraphs>346</Paragraphs>
  <Slides>43</Slides>
  <Notes>24</Notes>
  <HiddenSlides>0</HiddenSlides>
  <MMClips>1</MMClip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43</vt:i4>
      </vt:variant>
    </vt:vector>
  </HeadingPairs>
  <TitlesOfParts>
    <vt:vector size="47" baseType="lpstr">
      <vt:lpstr>PPT_EN_2019_corporate_facultaire_3x4</vt:lpstr>
      <vt:lpstr>VU layout</vt:lpstr>
      <vt:lpstr>VU layout</vt:lpstr>
      <vt:lpstr>Office Theme</vt:lpstr>
      <vt:lpstr>HR Service Desk Practical information</vt:lpstr>
      <vt:lpstr>Agenda</vt:lpstr>
      <vt:lpstr>PowerPoint-presentatie</vt:lpstr>
      <vt:lpstr>Vu.nl: information page and take action now</vt:lpstr>
      <vt:lpstr>Vu.nl: information page and take action now</vt:lpstr>
      <vt:lpstr>Vu.nl: information page and take action now</vt:lpstr>
      <vt:lpstr>2. Important Topics HR services </vt:lpstr>
      <vt:lpstr>Commuting travel statement</vt:lpstr>
      <vt:lpstr>Health Insurance</vt:lpstr>
      <vt:lpstr>Disability Insurance</vt:lpstr>
      <vt:lpstr>Other group insurances</vt:lpstr>
      <vt:lpstr>International Business Travel</vt:lpstr>
      <vt:lpstr>Individual choices model</vt:lpstr>
      <vt:lpstr>Sustainable employability – Work on yourself </vt:lpstr>
      <vt:lpstr>Occupational Health, Safety and environment (HSE)</vt:lpstr>
      <vt:lpstr>International STAFF</vt:lpstr>
      <vt:lpstr>PowerPoint-presentatie</vt:lpstr>
      <vt:lpstr>Contact information – HR Advisors</vt:lpstr>
      <vt:lpstr>Contact Information – HR Service desk</vt:lpstr>
      <vt:lpstr>Additional slides </vt:lpstr>
      <vt:lpstr>Social Safety at vu</vt:lpstr>
      <vt:lpstr>Social safety</vt:lpstr>
      <vt:lpstr>Networks</vt:lpstr>
      <vt:lpstr>PowerPoint-presentatie</vt:lpstr>
      <vt:lpstr>VU in Motion: the solution</vt:lpstr>
      <vt:lpstr>5 ways to increase motion during office hours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IT security &amp; privacy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Privacy at VU Amsterdam</vt:lpstr>
      <vt:lpstr>Data breaches </vt:lpstr>
      <vt:lpstr>Legal affairs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Asperen, M. van</dc:creator>
  <cp:lastModifiedBy>Mosheuvel, M.Y.C. (Manon)</cp:lastModifiedBy>
  <cp:revision>18</cp:revision>
  <cp:lastPrinted>2011-04-28T21:53:15Z</cp:lastPrinted>
  <dcterms:created xsi:type="dcterms:W3CDTF">2020-01-24T09:32:41Z</dcterms:created>
  <dcterms:modified xsi:type="dcterms:W3CDTF">2023-11-10T11:04:53Z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0x01010007A2E90DAE43124F9EFCD0EA491EF278</vt:lpwstr>
  </property>
  <property fmtid="{D5CDD505-2E9C-101B-9397-08002B2CF9AE}" pid="3" name="MediaServiceImageTags">
    <vt:lpwstr/>
  </property>
</Properties>
</file>